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x="18288000" cy="10287000"/>
  <p:notesSz cx="6858000" cy="9144000"/>
  <p:embeddedFontLst>
    <p:embeddedFont>
      <p:font typeface="Poppins Semi-Bold" charset="1" panose="00000700000000000000"/>
      <p:regular r:id="rId25"/>
    </p:embeddedFont>
    <p:embeddedFont>
      <p:font typeface="Poppins Bold" charset="1" panose="00000800000000000000"/>
      <p:regular r:id="rId26"/>
    </p:embeddedFont>
    <p:embeddedFont>
      <p:font typeface="Canva Sans Bold" charset="1" panose="020B0803030501040103"/>
      <p:regular r:id="rId27"/>
    </p:embeddedFont>
    <p:embeddedFont>
      <p:font typeface="Canva Sans" charset="1" panose="020B0503030501040103"/>
      <p:regular r:id="rId28"/>
    </p:embeddedFont>
    <p:embeddedFont>
      <p:font typeface="Agrandir Bold" charset="1" panose="00000800000000000000"/>
      <p:regular r:id="rId29"/>
    </p:embeddedFont>
    <p:embeddedFont>
      <p:font typeface="Agrandir" charset="1" panose="00000500000000000000"/>
      <p:regular r:id="rId30"/>
    </p:embeddedFont>
    <p:embeddedFont>
      <p:font typeface="Gatwick Ultra-Bold" charset="1" panose="00000900000000000000"/>
      <p:regular r:id="rId31"/>
    </p:embeddedFont>
    <p:embeddedFont>
      <p:font typeface="Public Sans Bold" charset="1" panose="00000000000000000000"/>
      <p:regular r:id="rId32"/>
    </p:embeddedFont>
    <p:embeddedFont>
      <p:font typeface="DM Sans" charset="1" panose="00000000000000000000"/>
      <p:regular r:id="rId33"/>
    </p:embeddedFont>
    <p:embeddedFont>
      <p:font typeface="Poppins" charset="1" panose="00000500000000000000"/>
      <p:regular r:id="rId34"/>
    </p:embeddedFont>
    <p:embeddedFont>
      <p:font typeface="Aileron Regular Bold" charset="1" panose="00000800000000000000"/>
      <p:regular r:id="rId35"/>
    </p:embeddedFont>
    <p:embeddedFont>
      <p:font typeface="Aileron Heavy" charset="1" panose="00000A00000000000000"/>
      <p:regular r:id="rId36"/>
    </p:embeddedFont>
    <p:embeddedFont>
      <p:font typeface="Literaturnaya" charset="1" panose="02020503060505020403"/>
      <p:regular r:id="rId37"/>
    </p:embeddedFont>
    <p:embeddedFont>
      <p:font typeface="Lexend Deca" charset="1" panose="00000000000000000000"/>
      <p:regular r:id="rId38"/>
    </p:embeddedFont>
    <p:embeddedFont>
      <p:font typeface="Literaturnaya Bold" charset="1" panose="02020803070505020403"/>
      <p:regular r:id="rId39"/>
    </p:embeddedFont>
    <p:embeddedFont>
      <p:font typeface="DM Sans Bold" charset="1" panose="00000000000000000000"/>
      <p:regular r:id="rId40"/>
    </p:embeddedFont>
    <p:embeddedFont>
      <p:font typeface="Canva Sans Medium" charset="1" panose="020B0603030501040103"/>
      <p:regular r:id="rId4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3.png" Type="http://schemas.openxmlformats.org/officeDocument/2006/relationships/image"/><Relationship Id="rId3" Target="../media/image104.jpeg" Type="http://schemas.openxmlformats.org/officeDocument/2006/relationships/image"/><Relationship Id="rId4" Target="../media/image105.jpeg" Type="http://schemas.openxmlformats.org/officeDocument/2006/relationships/image"/><Relationship Id="rId5" Target="../media/image106.jpeg" Type="http://schemas.openxmlformats.org/officeDocument/2006/relationships/image"/><Relationship Id="rId6" Target="../media/image107.jpe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1.svg" Type="http://schemas.openxmlformats.org/officeDocument/2006/relationships/image"/><Relationship Id="rId2" Target="../media/image83.jpeg" Type="http://schemas.openxmlformats.org/officeDocument/2006/relationships/image"/><Relationship Id="rId3" Target="../media/image84.png" Type="http://schemas.openxmlformats.org/officeDocument/2006/relationships/image"/><Relationship Id="rId4" Target="../media/image85.svg" Type="http://schemas.openxmlformats.org/officeDocument/2006/relationships/image"/><Relationship Id="rId5" Target="../media/image86.png" Type="http://schemas.openxmlformats.org/officeDocument/2006/relationships/image"/><Relationship Id="rId6" Target="../media/image87.svg" Type="http://schemas.openxmlformats.org/officeDocument/2006/relationships/image"/><Relationship Id="rId7" Target="../media/image88.png" Type="http://schemas.openxmlformats.org/officeDocument/2006/relationships/image"/><Relationship Id="rId8" Target="../media/image89.svg" Type="http://schemas.openxmlformats.org/officeDocument/2006/relationships/image"/><Relationship Id="rId9" Target="../media/image90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4.png" Type="http://schemas.openxmlformats.org/officeDocument/2006/relationships/image"/><Relationship Id="rId3" Target="../media/image85.svg" Type="http://schemas.openxmlformats.org/officeDocument/2006/relationships/image"/><Relationship Id="rId4" Target="../media/image86.png" Type="http://schemas.openxmlformats.org/officeDocument/2006/relationships/image"/><Relationship Id="rId5" Target="../media/image87.svg" Type="http://schemas.openxmlformats.org/officeDocument/2006/relationships/image"/><Relationship Id="rId6" Target="../media/image88.png" Type="http://schemas.openxmlformats.org/officeDocument/2006/relationships/image"/><Relationship Id="rId7" Target="../media/image89.svg" Type="http://schemas.openxmlformats.org/officeDocument/2006/relationships/image"/><Relationship Id="rId8" Target="../media/image90.png" Type="http://schemas.openxmlformats.org/officeDocument/2006/relationships/image"/><Relationship Id="rId9" Target="../media/image91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8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4.png" Type="http://schemas.openxmlformats.org/officeDocument/2006/relationships/image"/><Relationship Id="rId3" Target="../media/image85.svg" Type="http://schemas.openxmlformats.org/officeDocument/2006/relationships/image"/><Relationship Id="rId4" Target="../media/image86.png" Type="http://schemas.openxmlformats.org/officeDocument/2006/relationships/image"/><Relationship Id="rId5" Target="../media/image87.svg" Type="http://schemas.openxmlformats.org/officeDocument/2006/relationships/image"/><Relationship Id="rId6" Target="../media/image88.png" Type="http://schemas.openxmlformats.org/officeDocument/2006/relationships/image"/><Relationship Id="rId7" Target="../media/image89.svg" Type="http://schemas.openxmlformats.org/officeDocument/2006/relationships/image"/><Relationship Id="rId8" Target="../media/image90.png" Type="http://schemas.openxmlformats.org/officeDocument/2006/relationships/image"/><Relationship Id="rId9" Target="../media/image91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9.jpeg" Type="http://schemas.openxmlformats.org/officeDocument/2006/relationships/image"/><Relationship Id="rId3" Target="../media/image110.jpeg" Type="http://schemas.openxmlformats.org/officeDocument/2006/relationships/image"/><Relationship Id="rId4" Target="../media/image111.jpeg" Type="http://schemas.openxmlformats.org/officeDocument/2006/relationships/image"/><Relationship Id="rId5" Target="../media/image112.jpeg" Type="http://schemas.openxmlformats.org/officeDocument/2006/relationships/image"/><Relationship Id="rId6" Target="../media/image113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4.png" Type="http://schemas.openxmlformats.org/officeDocument/2006/relationships/image"/><Relationship Id="rId3" Target="../media/image115.sv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png" Type="http://schemas.openxmlformats.org/officeDocument/2006/relationships/image"/><Relationship Id="rId11" Target="../media/image12.svg" Type="http://schemas.openxmlformats.org/officeDocument/2006/relationships/image"/><Relationship Id="rId12" Target="../media/image13.png" Type="http://schemas.openxmlformats.org/officeDocument/2006/relationships/image"/><Relationship Id="rId13" Target="../media/image14.svg" Type="http://schemas.openxmlformats.org/officeDocument/2006/relationships/image"/><Relationship Id="rId14" Target="../media/image15.png" Type="http://schemas.openxmlformats.org/officeDocument/2006/relationships/image"/><Relationship Id="rId15" Target="../media/image16.svg" Type="http://schemas.openxmlformats.org/officeDocument/2006/relationships/image"/><Relationship Id="rId16" Target="../media/image17.png" Type="http://schemas.openxmlformats.org/officeDocument/2006/relationships/image"/><Relationship Id="rId17" Target="../media/image18.svg" Type="http://schemas.openxmlformats.org/officeDocument/2006/relationships/image"/><Relationship Id="rId18" Target="../media/image19.png" Type="http://schemas.openxmlformats.org/officeDocument/2006/relationships/image"/><Relationship Id="rId19" Target="../media/image20.svg" Type="http://schemas.openxmlformats.org/officeDocument/2006/relationships/image"/><Relationship Id="rId2" Target="../media/image3.png" Type="http://schemas.openxmlformats.org/officeDocument/2006/relationships/image"/><Relationship Id="rId20" Target="../media/image21.png" Type="http://schemas.openxmlformats.org/officeDocument/2006/relationships/image"/><Relationship Id="rId21" Target="../media/image22.svg" Type="http://schemas.openxmlformats.org/officeDocument/2006/relationships/image"/><Relationship Id="rId22" Target="../media/image23.png" Type="http://schemas.openxmlformats.org/officeDocument/2006/relationships/image"/><Relationship Id="rId23" Target="../media/image24.svg" Type="http://schemas.openxmlformats.org/officeDocument/2006/relationships/image"/><Relationship Id="rId24" Target="../media/image25.png" Type="http://schemas.openxmlformats.org/officeDocument/2006/relationships/image"/><Relationship Id="rId25" Target="../media/image26.svg" Type="http://schemas.openxmlformats.org/officeDocument/2006/relationships/image"/><Relationship Id="rId26" Target="../media/image27.png" Type="http://schemas.openxmlformats.org/officeDocument/2006/relationships/image"/><Relationship Id="rId27" Target="../media/image28.svg" Type="http://schemas.openxmlformats.org/officeDocument/2006/relationships/image"/><Relationship Id="rId28" Target="../media/image29.png" Type="http://schemas.openxmlformats.org/officeDocument/2006/relationships/image"/><Relationship Id="rId29" Target="../media/image30.svg" Type="http://schemas.openxmlformats.org/officeDocument/2006/relationships/image"/><Relationship Id="rId3" Target="../media/image4.svg" Type="http://schemas.openxmlformats.org/officeDocument/2006/relationships/image"/><Relationship Id="rId30" Target="../media/image31.png" Type="http://schemas.openxmlformats.org/officeDocument/2006/relationships/image"/><Relationship Id="rId31" Target="../media/image32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9.png" Type="http://schemas.openxmlformats.org/officeDocument/2006/relationships/image"/><Relationship Id="rId9" Target="../media/image10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5.png" Type="http://schemas.openxmlformats.org/officeDocument/2006/relationships/image"/><Relationship Id="rId11" Target="../media/image36.svg" Type="http://schemas.openxmlformats.org/officeDocument/2006/relationships/image"/><Relationship Id="rId12" Target="../media/image37.png" Type="http://schemas.openxmlformats.org/officeDocument/2006/relationships/image"/><Relationship Id="rId13" Target="../media/image38.svg" Type="http://schemas.openxmlformats.org/officeDocument/2006/relationships/image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27.png" Type="http://schemas.openxmlformats.org/officeDocument/2006/relationships/image"/><Relationship Id="rId5" Target="../media/image28.svg" Type="http://schemas.openxmlformats.org/officeDocument/2006/relationships/image"/><Relationship Id="rId6" Target="../media/image31.png" Type="http://schemas.openxmlformats.org/officeDocument/2006/relationships/image"/><Relationship Id="rId7" Target="../media/image32.svg" Type="http://schemas.openxmlformats.org/officeDocument/2006/relationships/image"/><Relationship Id="rId8" Target="../media/image33.png" Type="http://schemas.openxmlformats.org/officeDocument/2006/relationships/image"/><Relationship Id="rId9" Target="../media/image34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27.png" Type="http://schemas.openxmlformats.org/officeDocument/2006/relationships/image"/><Relationship Id="rId5" Target="../media/image28.svg" Type="http://schemas.openxmlformats.org/officeDocument/2006/relationships/image"/><Relationship Id="rId6" Target="../media/image31.png" Type="http://schemas.openxmlformats.org/officeDocument/2006/relationships/image"/><Relationship Id="rId7" Target="../media/image32.svg" Type="http://schemas.openxmlformats.org/officeDocument/2006/relationships/image"/><Relationship Id="rId8" Target="../media/image39.png" Type="http://schemas.openxmlformats.org/officeDocument/2006/relationships/image"/><Relationship Id="rId9" Target="../media/image40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9.png" Type="http://schemas.openxmlformats.org/officeDocument/2006/relationships/image"/><Relationship Id="rId11" Target="../media/image50.svg" Type="http://schemas.openxmlformats.org/officeDocument/2006/relationships/image"/><Relationship Id="rId12" Target="../media/image51.png" Type="http://schemas.openxmlformats.org/officeDocument/2006/relationships/image"/><Relationship Id="rId13" Target="../media/image52.svg" Type="http://schemas.openxmlformats.org/officeDocument/2006/relationships/image"/><Relationship Id="rId14" Target="../media/image53.png" Type="http://schemas.openxmlformats.org/officeDocument/2006/relationships/image"/><Relationship Id="rId15" Target="../media/image54.svg" Type="http://schemas.openxmlformats.org/officeDocument/2006/relationships/image"/><Relationship Id="rId16" Target="../media/image55.png" Type="http://schemas.openxmlformats.org/officeDocument/2006/relationships/image"/><Relationship Id="rId17" Target="../media/image56.svg" Type="http://schemas.openxmlformats.org/officeDocument/2006/relationships/image"/><Relationship Id="rId18" Target="../media/image57.png" Type="http://schemas.openxmlformats.org/officeDocument/2006/relationships/image"/><Relationship Id="rId19" Target="../media/image58.svg" Type="http://schemas.openxmlformats.org/officeDocument/2006/relationships/image"/><Relationship Id="rId2" Target="../media/image41.png" Type="http://schemas.openxmlformats.org/officeDocument/2006/relationships/image"/><Relationship Id="rId20" Target="../media/image59.png" Type="http://schemas.openxmlformats.org/officeDocument/2006/relationships/image"/><Relationship Id="rId21" Target="../media/image60.svg" Type="http://schemas.openxmlformats.org/officeDocument/2006/relationships/image"/><Relationship Id="rId22" Target="../media/image61.png" Type="http://schemas.openxmlformats.org/officeDocument/2006/relationships/image"/><Relationship Id="rId23" Target="../media/image62.svg" Type="http://schemas.openxmlformats.org/officeDocument/2006/relationships/image"/><Relationship Id="rId24" Target="../media/image63.png" Type="http://schemas.openxmlformats.org/officeDocument/2006/relationships/image"/><Relationship Id="rId25" Target="../media/image64.svg" Type="http://schemas.openxmlformats.org/officeDocument/2006/relationships/image"/><Relationship Id="rId26" Target="../media/image65.png" Type="http://schemas.openxmlformats.org/officeDocument/2006/relationships/image"/><Relationship Id="rId27" Target="../media/image66.svg" Type="http://schemas.openxmlformats.org/officeDocument/2006/relationships/image"/><Relationship Id="rId28" Target="../media/image67.png" Type="http://schemas.openxmlformats.org/officeDocument/2006/relationships/image"/><Relationship Id="rId29" Target="../media/image68.svg" Type="http://schemas.openxmlformats.org/officeDocument/2006/relationships/image"/><Relationship Id="rId3" Target="../media/image42.svg" Type="http://schemas.openxmlformats.org/officeDocument/2006/relationships/image"/><Relationship Id="rId30" Target="../media/image69.png" Type="http://schemas.openxmlformats.org/officeDocument/2006/relationships/image"/><Relationship Id="rId31" Target="../media/image70.svg" Type="http://schemas.openxmlformats.org/officeDocument/2006/relationships/image"/><Relationship Id="rId32" Target="../media/image71.png" Type="http://schemas.openxmlformats.org/officeDocument/2006/relationships/image"/><Relationship Id="rId33" Target="../media/image72.svg" Type="http://schemas.openxmlformats.org/officeDocument/2006/relationships/image"/><Relationship Id="rId34" Target="../media/image73.png" Type="http://schemas.openxmlformats.org/officeDocument/2006/relationships/image"/><Relationship Id="rId35" Target="../media/image74.svg" Type="http://schemas.openxmlformats.org/officeDocument/2006/relationships/image"/><Relationship Id="rId36" Target="../media/image75.png" Type="http://schemas.openxmlformats.org/officeDocument/2006/relationships/image"/><Relationship Id="rId37" Target="../media/image76.svg" Type="http://schemas.openxmlformats.org/officeDocument/2006/relationships/image"/><Relationship Id="rId38" Target="../media/image77.png" Type="http://schemas.openxmlformats.org/officeDocument/2006/relationships/image"/><Relationship Id="rId39" Target="../media/image78.svg" Type="http://schemas.openxmlformats.org/officeDocument/2006/relationships/image"/><Relationship Id="rId4" Target="../media/image43.png" Type="http://schemas.openxmlformats.org/officeDocument/2006/relationships/image"/><Relationship Id="rId40" Target="../media/image79.png" Type="http://schemas.openxmlformats.org/officeDocument/2006/relationships/image"/><Relationship Id="rId41" Target="../media/image80.svg" Type="http://schemas.openxmlformats.org/officeDocument/2006/relationships/image"/><Relationship Id="rId42" Target="../media/image81.png" Type="http://schemas.openxmlformats.org/officeDocument/2006/relationships/image"/><Relationship Id="rId43" Target="../media/image82.svg" Type="http://schemas.openxmlformats.org/officeDocument/2006/relationships/image"/><Relationship Id="rId5" Target="../media/image44.svg" Type="http://schemas.openxmlformats.org/officeDocument/2006/relationships/image"/><Relationship Id="rId6" Target="../media/image45.png" Type="http://schemas.openxmlformats.org/officeDocument/2006/relationships/image"/><Relationship Id="rId7" Target="../media/image46.svg" Type="http://schemas.openxmlformats.org/officeDocument/2006/relationships/image"/><Relationship Id="rId8" Target="../media/image47.png" Type="http://schemas.openxmlformats.org/officeDocument/2006/relationships/image"/><Relationship Id="rId9" Target="../media/image48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1.svg" Type="http://schemas.openxmlformats.org/officeDocument/2006/relationships/image"/><Relationship Id="rId2" Target="../media/image83.jpeg" Type="http://schemas.openxmlformats.org/officeDocument/2006/relationships/image"/><Relationship Id="rId3" Target="../media/image84.png" Type="http://schemas.openxmlformats.org/officeDocument/2006/relationships/image"/><Relationship Id="rId4" Target="../media/image85.svg" Type="http://schemas.openxmlformats.org/officeDocument/2006/relationships/image"/><Relationship Id="rId5" Target="../media/image86.png" Type="http://schemas.openxmlformats.org/officeDocument/2006/relationships/image"/><Relationship Id="rId6" Target="../media/image87.svg" Type="http://schemas.openxmlformats.org/officeDocument/2006/relationships/image"/><Relationship Id="rId7" Target="../media/image88.png" Type="http://schemas.openxmlformats.org/officeDocument/2006/relationships/image"/><Relationship Id="rId8" Target="../media/image89.svg" Type="http://schemas.openxmlformats.org/officeDocument/2006/relationships/image"/><Relationship Id="rId9" Target="../media/image90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0.png" Type="http://schemas.openxmlformats.org/officeDocument/2006/relationships/image"/><Relationship Id="rId11" Target="../media/image101.svg" Type="http://schemas.openxmlformats.org/officeDocument/2006/relationships/image"/><Relationship Id="rId12" Target="../media/image3.png" Type="http://schemas.openxmlformats.org/officeDocument/2006/relationships/image"/><Relationship Id="rId13" Target="../media/image4.svg" Type="http://schemas.openxmlformats.org/officeDocument/2006/relationships/image"/><Relationship Id="rId14" Target="../media/image27.png" Type="http://schemas.openxmlformats.org/officeDocument/2006/relationships/image"/><Relationship Id="rId15" Target="../media/image28.svg" Type="http://schemas.openxmlformats.org/officeDocument/2006/relationships/image"/><Relationship Id="rId2" Target="../media/image92.png" Type="http://schemas.openxmlformats.org/officeDocument/2006/relationships/image"/><Relationship Id="rId3" Target="../media/image93.svg" Type="http://schemas.openxmlformats.org/officeDocument/2006/relationships/image"/><Relationship Id="rId4" Target="../media/image94.png" Type="http://schemas.openxmlformats.org/officeDocument/2006/relationships/image"/><Relationship Id="rId5" Target="../media/image95.svg" Type="http://schemas.openxmlformats.org/officeDocument/2006/relationships/image"/><Relationship Id="rId6" Target="../media/image96.png" Type="http://schemas.openxmlformats.org/officeDocument/2006/relationships/image"/><Relationship Id="rId7" Target="../media/image97.svg" Type="http://schemas.openxmlformats.org/officeDocument/2006/relationships/image"/><Relationship Id="rId8" Target="../media/image98.png" Type="http://schemas.openxmlformats.org/officeDocument/2006/relationships/image"/><Relationship Id="rId9" Target="../media/image99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2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101622" y="-767350"/>
            <a:ext cx="22013892" cy="12354774"/>
          </a:xfrm>
          <a:custGeom>
            <a:avLst/>
            <a:gdLst/>
            <a:ahLst/>
            <a:cxnLst/>
            <a:rect r="r" b="b" t="t" l="l"/>
            <a:pathLst>
              <a:path h="12354774" w="22013892">
                <a:moveTo>
                  <a:pt x="0" y="0"/>
                </a:moveTo>
                <a:lnTo>
                  <a:pt x="22013891" y="0"/>
                </a:lnTo>
                <a:lnTo>
                  <a:pt x="22013891" y="12354775"/>
                </a:lnTo>
                <a:lnTo>
                  <a:pt x="0" y="1235477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467" r="0" b="-9467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793400" y="-712357"/>
            <a:ext cx="22453902" cy="11711713"/>
            <a:chOff x="0" y="0"/>
            <a:chExt cx="5913785" cy="308456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913785" cy="3084567"/>
            </a:xfrm>
            <a:custGeom>
              <a:avLst/>
              <a:gdLst/>
              <a:ahLst/>
              <a:cxnLst/>
              <a:rect r="r" b="b" t="t" l="l"/>
              <a:pathLst>
                <a:path h="3084567" w="5913785">
                  <a:moveTo>
                    <a:pt x="0" y="0"/>
                  </a:moveTo>
                  <a:lnTo>
                    <a:pt x="5913785" y="0"/>
                  </a:lnTo>
                  <a:lnTo>
                    <a:pt x="5913785" y="3084567"/>
                  </a:lnTo>
                  <a:lnTo>
                    <a:pt x="0" y="3084567"/>
                  </a:lnTo>
                  <a:close/>
                </a:path>
              </a:pathLst>
            </a:custGeom>
            <a:solidFill>
              <a:srgbClr val="AAD7D4">
                <a:alpha val="28627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5913785" cy="31226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902719" y="4182261"/>
            <a:ext cx="13066873" cy="1651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918"/>
              </a:lnSpc>
            </a:pPr>
            <a:r>
              <a:rPr lang="en-US" b="true" sz="12998" spc="-701">
                <a:solidFill>
                  <a:srgbClr val="1F628E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Flipkart 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1817125" y="3858411"/>
            <a:ext cx="1947685" cy="1928208"/>
          </a:xfrm>
          <a:custGeom>
            <a:avLst/>
            <a:gdLst/>
            <a:ahLst/>
            <a:cxnLst/>
            <a:rect r="r" b="b" t="t" l="l"/>
            <a:pathLst>
              <a:path h="1928208" w="1947685">
                <a:moveTo>
                  <a:pt x="0" y="0"/>
                </a:moveTo>
                <a:lnTo>
                  <a:pt x="1947685" y="0"/>
                </a:lnTo>
                <a:lnTo>
                  <a:pt x="1947685" y="1928208"/>
                </a:lnTo>
                <a:lnTo>
                  <a:pt x="0" y="192820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5926771" y="5591013"/>
            <a:ext cx="7013559" cy="3103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60"/>
              </a:lnSpc>
            </a:pPr>
          </a:p>
          <a:p>
            <a:pPr algn="ctr">
              <a:lnSpc>
                <a:spcPts val="5860"/>
              </a:lnSpc>
            </a:pPr>
            <a:r>
              <a:rPr lang="en-US" b="true" sz="6976" spc="-376">
                <a:solidFill>
                  <a:srgbClr val="1F628E"/>
                </a:solidFill>
                <a:latin typeface="Poppins Bold"/>
                <a:ea typeface="Poppins Bold"/>
                <a:cs typeface="Poppins Bold"/>
                <a:sym typeface="Poppins Bold"/>
              </a:rPr>
              <a:t>JEDI 2.0 Team A</a:t>
            </a:r>
          </a:p>
          <a:p>
            <a:pPr algn="ctr">
              <a:lnSpc>
                <a:spcPts val="5860"/>
              </a:lnSpc>
            </a:pPr>
          </a:p>
          <a:p>
            <a:pPr algn="ctr">
              <a:lnSpc>
                <a:spcPts val="5860"/>
              </a:lnSpc>
            </a:pPr>
            <a:r>
              <a:rPr lang="en-US" b="true" sz="6976" spc="-376">
                <a:solidFill>
                  <a:srgbClr val="1F628E"/>
                </a:solidFill>
                <a:latin typeface="Poppins Bold"/>
                <a:ea typeface="Poppins Bold"/>
                <a:cs typeface="Poppins Bold"/>
                <a:sym typeface="Poppins Bold"/>
              </a:rPr>
              <a:t>FlipFit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4074550" y="2853129"/>
            <a:ext cx="2415923" cy="2415923"/>
            <a:chOff x="0" y="0"/>
            <a:chExt cx="6350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-156812" y="-5088"/>
              <a:ext cx="6663624" cy="6360176"/>
            </a:xfrm>
            <a:custGeom>
              <a:avLst/>
              <a:gdLst/>
              <a:ahLst/>
              <a:cxnLst/>
              <a:rect r="r" b="b" t="t" l="l"/>
              <a:pathLst>
                <a:path h="6360176" w="6663624">
                  <a:moveTo>
                    <a:pt x="3331812" y="5088"/>
                  </a:moveTo>
                  <a:lnTo>
                    <a:pt x="3331812" y="5088"/>
                  </a:lnTo>
                  <a:cubicBezTo>
                    <a:pt x="2194111" y="0"/>
                    <a:pt x="1140649" y="604036"/>
                    <a:pt x="570324" y="1588475"/>
                  </a:cubicBezTo>
                  <a:cubicBezTo>
                    <a:pt x="0" y="2572913"/>
                    <a:pt x="0" y="3787263"/>
                    <a:pt x="570324" y="4771701"/>
                  </a:cubicBezTo>
                  <a:cubicBezTo>
                    <a:pt x="1140649" y="5756140"/>
                    <a:pt x="2194111" y="6360176"/>
                    <a:pt x="3331812" y="6355088"/>
                  </a:cubicBezTo>
                  <a:cubicBezTo>
                    <a:pt x="4469513" y="6360176"/>
                    <a:pt x="5522976" y="5756140"/>
                    <a:pt x="6093300" y="4771701"/>
                  </a:cubicBezTo>
                  <a:cubicBezTo>
                    <a:pt x="6663624" y="3787263"/>
                    <a:pt x="6663624" y="2572913"/>
                    <a:pt x="6093300" y="1588475"/>
                  </a:cubicBezTo>
                  <a:cubicBezTo>
                    <a:pt x="5522976" y="604036"/>
                    <a:pt x="4469513" y="0"/>
                    <a:pt x="3331812" y="5088"/>
                  </a:cubicBezTo>
                  <a:close/>
                </a:path>
              </a:pathLst>
            </a:custGeom>
            <a:solidFill>
              <a:srgbClr val="F2BE22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284320" y="415956"/>
              <a:ext cx="5781360" cy="5518089"/>
            </a:xfrm>
            <a:custGeom>
              <a:avLst/>
              <a:gdLst/>
              <a:ahLst/>
              <a:cxnLst/>
              <a:rect r="r" b="b" t="t" l="l"/>
              <a:pathLst>
                <a:path h="5518089" w="5781360">
                  <a:moveTo>
                    <a:pt x="2890680" y="4414"/>
                  </a:moveTo>
                  <a:cubicBezTo>
                    <a:pt x="1903611" y="0"/>
                    <a:pt x="989627" y="524062"/>
                    <a:pt x="494813" y="1378160"/>
                  </a:cubicBezTo>
                  <a:cubicBezTo>
                    <a:pt x="0" y="2232259"/>
                    <a:pt x="0" y="3285829"/>
                    <a:pt x="494813" y="4139928"/>
                  </a:cubicBezTo>
                  <a:cubicBezTo>
                    <a:pt x="989627" y="4994026"/>
                    <a:pt x="1903611" y="5518088"/>
                    <a:pt x="2890680" y="5513674"/>
                  </a:cubicBezTo>
                  <a:cubicBezTo>
                    <a:pt x="3877749" y="5518088"/>
                    <a:pt x="4791733" y="4994026"/>
                    <a:pt x="5286547" y="4139928"/>
                  </a:cubicBezTo>
                  <a:cubicBezTo>
                    <a:pt x="5781360" y="3285829"/>
                    <a:pt x="5781360" y="2232259"/>
                    <a:pt x="5286547" y="1378161"/>
                  </a:cubicBezTo>
                  <a:cubicBezTo>
                    <a:pt x="4791733" y="524062"/>
                    <a:pt x="3877749" y="0"/>
                    <a:pt x="2890680" y="4414"/>
                  </a:cubicBezTo>
                  <a:close/>
                </a:path>
              </a:pathLst>
            </a:custGeom>
            <a:blipFill>
              <a:blip r:embed="rId2"/>
              <a:stretch>
                <a:fillRect l="223" t="-7364" r="223" b="-7364"/>
              </a:stretch>
            </a:blipFill>
          </p:spPr>
        </p:sp>
      </p:grp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7358391" y="2853129"/>
            <a:ext cx="2415923" cy="2415923"/>
            <a:chOff x="0" y="0"/>
            <a:chExt cx="6350000" cy="6350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-156812" y="-5088"/>
              <a:ext cx="6663624" cy="6360176"/>
            </a:xfrm>
            <a:custGeom>
              <a:avLst/>
              <a:gdLst/>
              <a:ahLst/>
              <a:cxnLst/>
              <a:rect r="r" b="b" t="t" l="l"/>
              <a:pathLst>
                <a:path h="6360176" w="6663624">
                  <a:moveTo>
                    <a:pt x="3331812" y="5088"/>
                  </a:moveTo>
                  <a:lnTo>
                    <a:pt x="3331812" y="5088"/>
                  </a:lnTo>
                  <a:cubicBezTo>
                    <a:pt x="2194111" y="0"/>
                    <a:pt x="1140649" y="604036"/>
                    <a:pt x="570324" y="1588475"/>
                  </a:cubicBezTo>
                  <a:cubicBezTo>
                    <a:pt x="0" y="2572913"/>
                    <a:pt x="0" y="3787263"/>
                    <a:pt x="570324" y="4771701"/>
                  </a:cubicBezTo>
                  <a:cubicBezTo>
                    <a:pt x="1140649" y="5756140"/>
                    <a:pt x="2194111" y="6360176"/>
                    <a:pt x="3331812" y="6355088"/>
                  </a:cubicBezTo>
                  <a:cubicBezTo>
                    <a:pt x="4469513" y="6360176"/>
                    <a:pt x="5522976" y="5756140"/>
                    <a:pt x="6093300" y="4771701"/>
                  </a:cubicBezTo>
                  <a:cubicBezTo>
                    <a:pt x="6663624" y="3787263"/>
                    <a:pt x="6663624" y="2572913"/>
                    <a:pt x="6093300" y="1588475"/>
                  </a:cubicBezTo>
                  <a:cubicBezTo>
                    <a:pt x="5522976" y="604036"/>
                    <a:pt x="4469513" y="0"/>
                    <a:pt x="3331812" y="5088"/>
                  </a:cubicBezTo>
                  <a:close/>
                </a:path>
              </a:pathLst>
            </a:custGeom>
            <a:solidFill>
              <a:srgbClr val="F2BE22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284320" y="415956"/>
              <a:ext cx="5781360" cy="5518089"/>
            </a:xfrm>
            <a:custGeom>
              <a:avLst/>
              <a:gdLst/>
              <a:ahLst/>
              <a:cxnLst/>
              <a:rect r="r" b="b" t="t" l="l"/>
              <a:pathLst>
                <a:path h="5518089" w="5781360">
                  <a:moveTo>
                    <a:pt x="2890680" y="4414"/>
                  </a:moveTo>
                  <a:cubicBezTo>
                    <a:pt x="1903611" y="0"/>
                    <a:pt x="989627" y="524062"/>
                    <a:pt x="494813" y="1378160"/>
                  </a:cubicBezTo>
                  <a:cubicBezTo>
                    <a:pt x="0" y="2232259"/>
                    <a:pt x="0" y="3285829"/>
                    <a:pt x="494813" y="4139928"/>
                  </a:cubicBezTo>
                  <a:cubicBezTo>
                    <a:pt x="989627" y="4994026"/>
                    <a:pt x="1903611" y="5518088"/>
                    <a:pt x="2890680" y="5513674"/>
                  </a:cubicBezTo>
                  <a:cubicBezTo>
                    <a:pt x="3877749" y="5518088"/>
                    <a:pt x="4791733" y="4994026"/>
                    <a:pt x="5286547" y="4139928"/>
                  </a:cubicBezTo>
                  <a:cubicBezTo>
                    <a:pt x="5781360" y="3285829"/>
                    <a:pt x="5781360" y="2232259"/>
                    <a:pt x="5286547" y="1378161"/>
                  </a:cubicBezTo>
                  <a:cubicBezTo>
                    <a:pt x="4791733" y="524062"/>
                    <a:pt x="3877749" y="0"/>
                    <a:pt x="2890680" y="4414"/>
                  </a:cubicBezTo>
                  <a:close/>
                </a:path>
              </a:pathLst>
            </a:custGeom>
            <a:blipFill>
              <a:blip r:embed="rId3"/>
              <a:stretch>
                <a:fillRect l="223" t="0" r="223" b="0"/>
              </a:stretch>
            </a:blip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0639525" y="2853129"/>
            <a:ext cx="2415923" cy="2415923"/>
            <a:chOff x="0" y="0"/>
            <a:chExt cx="6350000" cy="635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-156812" y="-5088"/>
              <a:ext cx="6663624" cy="6360176"/>
            </a:xfrm>
            <a:custGeom>
              <a:avLst/>
              <a:gdLst/>
              <a:ahLst/>
              <a:cxnLst/>
              <a:rect r="r" b="b" t="t" l="l"/>
              <a:pathLst>
                <a:path h="6360176" w="6663624">
                  <a:moveTo>
                    <a:pt x="3331812" y="5088"/>
                  </a:moveTo>
                  <a:lnTo>
                    <a:pt x="3331812" y="5088"/>
                  </a:lnTo>
                  <a:cubicBezTo>
                    <a:pt x="2194111" y="0"/>
                    <a:pt x="1140649" y="604036"/>
                    <a:pt x="570324" y="1588475"/>
                  </a:cubicBezTo>
                  <a:cubicBezTo>
                    <a:pt x="0" y="2572913"/>
                    <a:pt x="0" y="3787263"/>
                    <a:pt x="570324" y="4771701"/>
                  </a:cubicBezTo>
                  <a:cubicBezTo>
                    <a:pt x="1140649" y="5756140"/>
                    <a:pt x="2194111" y="6360176"/>
                    <a:pt x="3331812" y="6355088"/>
                  </a:cubicBezTo>
                  <a:cubicBezTo>
                    <a:pt x="4469513" y="6360176"/>
                    <a:pt x="5522976" y="5756140"/>
                    <a:pt x="6093300" y="4771701"/>
                  </a:cubicBezTo>
                  <a:cubicBezTo>
                    <a:pt x="6663624" y="3787263"/>
                    <a:pt x="6663624" y="2572913"/>
                    <a:pt x="6093300" y="1588475"/>
                  </a:cubicBezTo>
                  <a:cubicBezTo>
                    <a:pt x="5522976" y="604036"/>
                    <a:pt x="4469513" y="0"/>
                    <a:pt x="3331812" y="5088"/>
                  </a:cubicBezTo>
                  <a:close/>
                </a:path>
              </a:pathLst>
            </a:custGeom>
            <a:solidFill>
              <a:srgbClr val="F2BE22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284320" y="415956"/>
              <a:ext cx="5781360" cy="5518089"/>
            </a:xfrm>
            <a:custGeom>
              <a:avLst/>
              <a:gdLst/>
              <a:ahLst/>
              <a:cxnLst/>
              <a:rect r="r" b="b" t="t" l="l"/>
              <a:pathLst>
                <a:path h="5518089" w="5781360">
                  <a:moveTo>
                    <a:pt x="2890680" y="4414"/>
                  </a:moveTo>
                  <a:cubicBezTo>
                    <a:pt x="1903611" y="0"/>
                    <a:pt x="989627" y="524062"/>
                    <a:pt x="494813" y="1378160"/>
                  </a:cubicBezTo>
                  <a:cubicBezTo>
                    <a:pt x="0" y="2232259"/>
                    <a:pt x="0" y="3285829"/>
                    <a:pt x="494813" y="4139928"/>
                  </a:cubicBezTo>
                  <a:cubicBezTo>
                    <a:pt x="989627" y="4994026"/>
                    <a:pt x="1903611" y="5518088"/>
                    <a:pt x="2890680" y="5513674"/>
                  </a:cubicBezTo>
                  <a:cubicBezTo>
                    <a:pt x="3877749" y="5518088"/>
                    <a:pt x="4791733" y="4994026"/>
                    <a:pt x="5286547" y="4139928"/>
                  </a:cubicBezTo>
                  <a:cubicBezTo>
                    <a:pt x="5781360" y="3285829"/>
                    <a:pt x="5781360" y="2232259"/>
                    <a:pt x="5286547" y="1378161"/>
                  </a:cubicBezTo>
                  <a:cubicBezTo>
                    <a:pt x="4791733" y="524062"/>
                    <a:pt x="3877749" y="0"/>
                    <a:pt x="2890680" y="4414"/>
                  </a:cubicBezTo>
                  <a:close/>
                </a:path>
              </a:pathLst>
            </a:custGeom>
            <a:blipFill>
              <a:blip r:embed="rId4"/>
              <a:stretch>
                <a:fillRect l="-24712" t="0" r="-24712" b="0"/>
              </a:stretch>
            </a:blipFill>
          </p:spPr>
        </p:sp>
      </p:grp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5717147" y="6516797"/>
            <a:ext cx="2415923" cy="2415923"/>
            <a:chOff x="0" y="0"/>
            <a:chExt cx="6350000" cy="63500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-156812" y="-5088"/>
              <a:ext cx="6663624" cy="6360176"/>
            </a:xfrm>
            <a:custGeom>
              <a:avLst/>
              <a:gdLst/>
              <a:ahLst/>
              <a:cxnLst/>
              <a:rect r="r" b="b" t="t" l="l"/>
              <a:pathLst>
                <a:path h="6360176" w="6663624">
                  <a:moveTo>
                    <a:pt x="3331812" y="5088"/>
                  </a:moveTo>
                  <a:lnTo>
                    <a:pt x="3331812" y="5088"/>
                  </a:lnTo>
                  <a:cubicBezTo>
                    <a:pt x="2194111" y="0"/>
                    <a:pt x="1140649" y="604036"/>
                    <a:pt x="570324" y="1588475"/>
                  </a:cubicBezTo>
                  <a:cubicBezTo>
                    <a:pt x="0" y="2572913"/>
                    <a:pt x="0" y="3787263"/>
                    <a:pt x="570324" y="4771701"/>
                  </a:cubicBezTo>
                  <a:cubicBezTo>
                    <a:pt x="1140649" y="5756140"/>
                    <a:pt x="2194111" y="6360176"/>
                    <a:pt x="3331812" y="6355088"/>
                  </a:cubicBezTo>
                  <a:cubicBezTo>
                    <a:pt x="4469513" y="6360176"/>
                    <a:pt x="5522976" y="5756140"/>
                    <a:pt x="6093300" y="4771701"/>
                  </a:cubicBezTo>
                  <a:cubicBezTo>
                    <a:pt x="6663624" y="3787263"/>
                    <a:pt x="6663624" y="2572913"/>
                    <a:pt x="6093300" y="1588475"/>
                  </a:cubicBezTo>
                  <a:cubicBezTo>
                    <a:pt x="5522976" y="604036"/>
                    <a:pt x="4469513" y="0"/>
                    <a:pt x="3331812" y="5088"/>
                  </a:cubicBezTo>
                  <a:close/>
                </a:path>
              </a:pathLst>
            </a:custGeom>
            <a:solidFill>
              <a:srgbClr val="F2BE22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284320" y="415956"/>
              <a:ext cx="5781360" cy="5518089"/>
            </a:xfrm>
            <a:custGeom>
              <a:avLst/>
              <a:gdLst/>
              <a:ahLst/>
              <a:cxnLst/>
              <a:rect r="r" b="b" t="t" l="l"/>
              <a:pathLst>
                <a:path h="5518089" w="5781360">
                  <a:moveTo>
                    <a:pt x="2890680" y="4414"/>
                  </a:moveTo>
                  <a:cubicBezTo>
                    <a:pt x="1903611" y="0"/>
                    <a:pt x="989627" y="524062"/>
                    <a:pt x="494813" y="1378160"/>
                  </a:cubicBezTo>
                  <a:cubicBezTo>
                    <a:pt x="0" y="2232259"/>
                    <a:pt x="0" y="3285829"/>
                    <a:pt x="494813" y="4139928"/>
                  </a:cubicBezTo>
                  <a:cubicBezTo>
                    <a:pt x="989627" y="4994026"/>
                    <a:pt x="1903611" y="5518088"/>
                    <a:pt x="2890680" y="5513674"/>
                  </a:cubicBezTo>
                  <a:cubicBezTo>
                    <a:pt x="3877749" y="5518088"/>
                    <a:pt x="4791733" y="4994026"/>
                    <a:pt x="5286547" y="4139928"/>
                  </a:cubicBezTo>
                  <a:cubicBezTo>
                    <a:pt x="5781360" y="3285829"/>
                    <a:pt x="5781360" y="2232259"/>
                    <a:pt x="5286547" y="1378161"/>
                  </a:cubicBezTo>
                  <a:cubicBezTo>
                    <a:pt x="4791733" y="524062"/>
                    <a:pt x="3877749" y="0"/>
                    <a:pt x="2890680" y="4414"/>
                  </a:cubicBezTo>
                  <a:close/>
                </a:path>
              </a:pathLst>
            </a:custGeom>
            <a:blipFill>
              <a:blip r:embed="rId5"/>
              <a:stretch>
                <a:fillRect l="223" t="-16665" r="223" b="-16665"/>
              </a:stretch>
            </a:blipFill>
          </p:spPr>
        </p:sp>
      </p:grpSp>
      <p:grpSp>
        <p:nvGrpSpPr>
          <p:cNvPr name="Group 14" id="14"/>
          <p:cNvGrpSpPr>
            <a:grpSpLocks noChangeAspect="true"/>
          </p:cNvGrpSpPr>
          <p:nvPr/>
        </p:nvGrpSpPr>
        <p:grpSpPr>
          <a:xfrm rot="0">
            <a:off x="9000988" y="6516797"/>
            <a:ext cx="2415923" cy="2415923"/>
            <a:chOff x="0" y="0"/>
            <a:chExt cx="6350000" cy="63500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-156812" y="-5088"/>
              <a:ext cx="6663624" cy="6360176"/>
            </a:xfrm>
            <a:custGeom>
              <a:avLst/>
              <a:gdLst/>
              <a:ahLst/>
              <a:cxnLst/>
              <a:rect r="r" b="b" t="t" l="l"/>
              <a:pathLst>
                <a:path h="6360176" w="6663624">
                  <a:moveTo>
                    <a:pt x="3331812" y="5088"/>
                  </a:moveTo>
                  <a:lnTo>
                    <a:pt x="3331812" y="5088"/>
                  </a:lnTo>
                  <a:cubicBezTo>
                    <a:pt x="2194111" y="0"/>
                    <a:pt x="1140649" y="604036"/>
                    <a:pt x="570324" y="1588475"/>
                  </a:cubicBezTo>
                  <a:cubicBezTo>
                    <a:pt x="0" y="2572913"/>
                    <a:pt x="0" y="3787263"/>
                    <a:pt x="570324" y="4771701"/>
                  </a:cubicBezTo>
                  <a:cubicBezTo>
                    <a:pt x="1140649" y="5756140"/>
                    <a:pt x="2194111" y="6360176"/>
                    <a:pt x="3331812" y="6355088"/>
                  </a:cubicBezTo>
                  <a:cubicBezTo>
                    <a:pt x="4469513" y="6360176"/>
                    <a:pt x="5522976" y="5756140"/>
                    <a:pt x="6093300" y="4771701"/>
                  </a:cubicBezTo>
                  <a:cubicBezTo>
                    <a:pt x="6663624" y="3787263"/>
                    <a:pt x="6663624" y="2572913"/>
                    <a:pt x="6093300" y="1588475"/>
                  </a:cubicBezTo>
                  <a:cubicBezTo>
                    <a:pt x="5522976" y="604036"/>
                    <a:pt x="4469513" y="0"/>
                    <a:pt x="3331812" y="5088"/>
                  </a:cubicBezTo>
                  <a:close/>
                </a:path>
              </a:pathLst>
            </a:custGeom>
            <a:solidFill>
              <a:srgbClr val="F2BE22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284320" y="415956"/>
              <a:ext cx="5781360" cy="5518089"/>
            </a:xfrm>
            <a:custGeom>
              <a:avLst/>
              <a:gdLst/>
              <a:ahLst/>
              <a:cxnLst/>
              <a:rect r="r" b="b" t="t" l="l"/>
              <a:pathLst>
                <a:path h="5518089" w="5781360">
                  <a:moveTo>
                    <a:pt x="2890680" y="4414"/>
                  </a:moveTo>
                  <a:cubicBezTo>
                    <a:pt x="1903611" y="0"/>
                    <a:pt x="989627" y="524062"/>
                    <a:pt x="494813" y="1378160"/>
                  </a:cubicBezTo>
                  <a:cubicBezTo>
                    <a:pt x="0" y="2232259"/>
                    <a:pt x="0" y="3285829"/>
                    <a:pt x="494813" y="4139928"/>
                  </a:cubicBezTo>
                  <a:cubicBezTo>
                    <a:pt x="989627" y="4994026"/>
                    <a:pt x="1903611" y="5518088"/>
                    <a:pt x="2890680" y="5513674"/>
                  </a:cubicBezTo>
                  <a:cubicBezTo>
                    <a:pt x="3877749" y="5518088"/>
                    <a:pt x="4791733" y="4994026"/>
                    <a:pt x="5286547" y="4139928"/>
                  </a:cubicBezTo>
                  <a:cubicBezTo>
                    <a:pt x="5781360" y="3285829"/>
                    <a:pt x="5781360" y="2232259"/>
                    <a:pt x="5286547" y="1378161"/>
                  </a:cubicBezTo>
                  <a:cubicBezTo>
                    <a:pt x="4791733" y="524062"/>
                    <a:pt x="3877749" y="0"/>
                    <a:pt x="2890680" y="4414"/>
                  </a:cubicBezTo>
                  <a:close/>
                </a:path>
              </a:pathLst>
            </a:custGeom>
            <a:blipFill>
              <a:blip r:embed="rId6"/>
              <a:stretch>
                <a:fillRect l="223" t="0" r="223" b="0"/>
              </a:stretch>
            </a:blipFill>
          </p:spPr>
        </p:sp>
      </p:grpSp>
      <p:sp>
        <p:nvSpPr>
          <p:cNvPr name="TextBox 17" id="17"/>
          <p:cNvSpPr txBox="true"/>
          <p:nvPr/>
        </p:nvSpPr>
        <p:spPr>
          <a:xfrm rot="0">
            <a:off x="5282512" y="679084"/>
            <a:ext cx="6567682" cy="10803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853"/>
              </a:lnSpc>
            </a:pPr>
            <a:r>
              <a:rPr lang="en-US" sz="6324">
                <a:solidFill>
                  <a:srgbClr val="060126"/>
                </a:solidFill>
                <a:latin typeface="Literaturnaya"/>
                <a:ea typeface="Literaturnaya"/>
                <a:cs typeface="Literaturnaya"/>
                <a:sym typeface="Literaturnaya"/>
              </a:rPr>
              <a:t>Meet The Team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880211" y="5437586"/>
            <a:ext cx="1939966" cy="3658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060126"/>
                </a:solidFill>
                <a:latin typeface="Lexend Deca"/>
                <a:ea typeface="Lexend Deca"/>
                <a:cs typeface="Lexend Deca"/>
                <a:sym typeface="Lexend Deca"/>
              </a:rPr>
              <a:t>Ayush Raj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7477380" y="5498605"/>
            <a:ext cx="2494849" cy="3658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060126"/>
                </a:solidFill>
                <a:latin typeface="Lexend Deca"/>
                <a:ea typeface="Lexend Deca"/>
                <a:cs typeface="Lexend Deca"/>
                <a:sym typeface="Lexend Deca"/>
              </a:rPr>
              <a:t>Aakshat Malhotra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4074550" y="5498605"/>
            <a:ext cx="2495939" cy="3658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060126"/>
                </a:solidFill>
                <a:latin typeface="Lexend Deca"/>
                <a:ea typeface="Lexend Deca"/>
                <a:cs typeface="Lexend Deca"/>
                <a:sym typeface="Lexend Deca"/>
              </a:rPr>
              <a:t>Deewanshi Bansal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3490519" y="1702237"/>
            <a:ext cx="10153020" cy="4499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02"/>
              </a:lnSpc>
            </a:pPr>
            <a:r>
              <a:rPr lang="en-US" sz="2644" b="true">
                <a:solidFill>
                  <a:srgbClr val="060126"/>
                </a:solidFill>
                <a:latin typeface="Literaturnaya Bold"/>
                <a:ea typeface="Literaturnaya Bold"/>
                <a:cs typeface="Literaturnaya Bold"/>
                <a:sym typeface="Literaturnaya Bold"/>
              </a:rPr>
              <a:t>Behind The Creative Process Of Building This Project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9238967" y="9032580"/>
            <a:ext cx="1939966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060126"/>
                </a:solidFill>
                <a:latin typeface="Lexend Deca"/>
                <a:ea typeface="Lexend Deca"/>
                <a:cs typeface="Lexend Deca"/>
                <a:sym typeface="Lexend Deca"/>
              </a:rPr>
              <a:t>Mukul Kumar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5796974" y="9051585"/>
            <a:ext cx="2336096" cy="3658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060126"/>
                </a:solidFill>
                <a:latin typeface="Lexend Deca"/>
                <a:ea typeface="Lexend Deca"/>
                <a:cs typeface="Lexend Deca"/>
                <a:sym typeface="Lexend Deca"/>
              </a:rPr>
              <a:t>Naman Batheja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4594877" y="5875268"/>
            <a:ext cx="1550761" cy="1981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80"/>
              </a:lnSpc>
              <a:spcBef>
                <a:spcPct val="0"/>
              </a:spcBef>
            </a:pPr>
            <a:r>
              <a:rPr lang="en-US" b="true" sz="1200">
                <a:solidFill>
                  <a:srgbClr val="06012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Commit Commander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7815680" y="5875268"/>
            <a:ext cx="1958635" cy="1981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80"/>
              </a:lnSpc>
              <a:spcBef>
                <a:spcPct val="0"/>
              </a:spcBef>
            </a:pPr>
            <a:r>
              <a:rPr lang="en-US" b="true" sz="1200">
                <a:solidFill>
                  <a:srgbClr val="06012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NullPointer Exceptionalist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6378263" y="9431621"/>
            <a:ext cx="1139825" cy="2406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b="true" sz="1400">
                <a:solidFill>
                  <a:srgbClr val="06012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Table Flipper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0974858" y="5854884"/>
            <a:ext cx="1788772" cy="1981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80"/>
              </a:lnSpc>
              <a:spcBef>
                <a:spcPct val="0"/>
              </a:spcBef>
            </a:pPr>
            <a:r>
              <a:rPr lang="en-US" b="true" sz="1200">
                <a:solidFill>
                  <a:srgbClr val="06012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Merge Conflict Resolver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9715804" y="9369765"/>
            <a:ext cx="1026886" cy="2336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20"/>
              </a:lnSpc>
              <a:spcBef>
                <a:spcPct val="0"/>
              </a:spcBef>
            </a:pPr>
            <a:r>
              <a:rPr lang="en-US" b="true" sz="1300">
                <a:solidFill>
                  <a:srgbClr val="06012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JDBC Junkie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558798" y="2697161"/>
            <a:ext cx="4892678" cy="4892678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31222" t="0" r="-69951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12796261" y="1028700"/>
            <a:ext cx="1463216" cy="1463216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AD7D4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5567318" y="2697161"/>
            <a:ext cx="1463216" cy="1463216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AD7D4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5567318" y="5927221"/>
            <a:ext cx="1463216" cy="1463216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AD7D4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0028119" y="1639405"/>
            <a:ext cx="1463216" cy="1463216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AD7D4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10388852" y="2066895"/>
            <a:ext cx="741751" cy="608236"/>
          </a:xfrm>
          <a:custGeom>
            <a:avLst/>
            <a:gdLst/>
            <a:ahLst/>
            <a:cxnLst/>
            <a:rect r="r" b="b" t="t" l="l"/>
            <a:pathLst>
              <a:path h="608236" w="741751">
                <a:moveTo>
                  <a:pt x="0" y="0"/>
                </a:moveTo>
                <a:lnTo>
                  <a:pt x="741751" y="0"/>
                </a:lnTo>
                <a:lnTo>
                  <a:pt x="741751" y="608236"/>
                </a:lnTo>
                <a:lnTo>
                  <a:pt x="0" y="60823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3175910" y="1332986"/>
            <a:ext cx="703917" cy="854645"/>
          </a:xfrm>
          <a:custGeom>
            <a:avLst/>
            <a:gdLst/>
            <a:ahLst/>
            <a:cxnLst/>
            <a:rect r="r" b="b" t="t" l="l"/>
            <a:pathLst>
              <a:path h="854645" w="703917">
                <a:moveTo>
                  <a:pt x="0" y="0"/>
                </a:moveTo>
                <a:lnTo>
                  <a:pt x="703917" y="0"/>
                </a:lnTo>
                <a:lnTo>
                  <a:pt x="703917" y="854645"/>
                </a:lnTo>
                <a:lnTo>
                  <a:pt x="0" y="85464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5804764" y="3102622"/>
            <a:ext cx="988326" cy="652295"/>
          </a:xfrm>
          <a:custGeom>
            <a:avLst/>
            <a:gdLst/>
            <a:ahLst/>
            <a:cxnLst/>
            <a:rect r="r" b="b" t="t" l="l"/>
            <a:pathLst>
              <a:path h="652295" w="988326">
                <a:moveTo>
                  <a:pt x="0" y="0"/>
                </a:moveTo>
                <a:lnTo>
                  <a:pt x="988326" y="0"/>
                </a:lnTo>
                <a:lnTo>
                  <a:pt x="988326" y="652295"/>
                </a:lnTo>
                <a:lnTo>
                  <a:pt x="0" y="65229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5875201" y="6240496"/>
            <a:ext cx="847451" cy="836665"/>
          </a:xfrm>
          <a:custGeom>
            <a:avLst/>
            <a:gdLst/>
            <a:ahLst/>
            <a:cxnLst/>
            <a:rect r="r" b="b" t="t" l="l"/>
            <a:pathLst>
              <a:path h="836665" w="847451">
                <a:moveTo>
                  <a:pt x="0" y="0"/>
                </a:moveTo>
                <a:lnTo>
                  <a:pt x="847451" y="0"/>
                </a:lnTo>
                <a:lnTo>
                  <a:pt x="847451" y="836665"/>
                </a:lnTo>
                <a:lnTo>
                  <a:pt x="0" y="83666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1028700" y="3390669"/>
            <a:ext cx="8537476" cy="1322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658"/>
              </a:lnSpc>
            </a:pPr>
            <a:r>
              <a:rPr lang="en-US" sz="8472" b="true">
                <a:solidFill>
                  <a:srgbClr val="1C2120"/>
                </a:solidFill>
                <a:latin typeface="Poppins Bold"/>
                <a:ea typeface="Poppins Bold"/>
                <a:cs typeface="Poppins Bold"/>
                <a:sym typeface="Poppins Bold"/>
              </a:rPr>
              <a:t>Project Goals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131115" y="4728254"/>
            <a:ext cx="6613419" cy="15619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41"/>
              </a:lnSpc>
            </a:pPr>
            <a:r>
              <a:rPr lang="en-US" sz="1882" spc="112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We will discuss the problem statement, its impact, and our proposed solution. Our goal is to address the challenge effectively with an innovative approach.</a:t>
            </a:r>
          </a:p>
          <a:p>
            <a:pPr algn="l" marL="0" indent="0" lvl="0">
              <a:lnSpc>
                <a:spcPts val="2541"/>
              </a:lnSpc>
              <a:spcBef>
                <a:spcPct val="0"/>
              </a:spcBef>
            </a:pPr>
          </a:p>
        </p:txBody>
      </p:sp>
      <p:grpSp>
        <p:nvGrpSpPr>
          <p:cNvPr name="Group 22" id="22"/>
          <p:cNvGrpSpPr/>
          <p:nvPr/>
        </p:nvGrpSpPr>
        <p:grpSpPr>
          <a:xfrm rot="0">
            <a:off x="1131115" y="6103365"/>
            <a:ext cx="4845334" cy="582575"/>
            <a:chOff x="0" y="0"/>
            <a:chExt cx="1276137" cy="153435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276137" cy="153435"/>
            </a:xfrm>
            <a:custGeom>
              <a:avLst/>
              <a:gdLst/>
              <a:ahLst/>
              <a:cxnLst/>
              <a:rect r="r" b="b" t="t" l="l"/>
              <a:pathLst>
                <a:path h="153435" w="1276137">
                  <a:moveTo>
                    <a:pt x="76718" y="0"/>
                  </a:moveTo>
                  <a:lnTo>
                    <a:pt x="1199420" y="0"/>
                  </a:lnTo>
                  <a:cubicBezTo>
                    <a:pt x="1219767" y="0"/>
                    <a:pt x="1239280" y="8083"/>
                    <a:pt x="1253667" y="22470"/>
                  </a:cubicBezTo>
                  <a:cubicBezTo>
                    <a:pt x="1268055" y="36857"/>
                    <a:pt x="1276137" y="56371"/>
                    <a:pt x="1276137" y="76718"/>
                  </a:cubicBezTo>
                  <a:lnTo>
                    <a:pt x="1276137" y="76718"/>
                  </a:lnTo>
                  <a:cubicBezTo>
                    <a:pt x="1276137" y="97064"/>
                    <a:pt x="1268055" y="116578"/>
                    <a:pt x="1253667" y="130965"/>
                  </a:cubicBezTo>
                  <a:cubicBezTo>
                    <a:pt x="1239280" y="145353"/>
                    <a:pt x="1219767" y="153435"/>
                    <a:pt x="1199420" y="153435"/>
                  </a:cubicBezTo>
                  <a:lnTo>
                    <a:pt x="76718" y="153435"/>
                  </a:lnTo>
                  <a:cubicBezTo>
                    <a:pt x="56371" y="153435"/>
                    <a:pt x="36857" y="145353"/>
                    <a:pt x="22470" y="130965"/>
                  </a:cubicBezTo>
                  <a:cubicBezTo>
                    <a:pt x="8083" y="116578"/>
                    <a:pt x="0" y="97064"/>
                    <a:pt x="0" y="76718"/>
                  </a:cubicBezTo>
                  <a:lnTo>
                    <a:pt x="0" y="76718"/>
                  </a:lnTo>
                  <a:cubicBezTo>
                    <a:pt x="0" y="56371"/>
                    <a:pt x="8083" y="36857"/>
                    <a:pt x="22470" y="22470"/>
                  </a:cubicBezTo>
                  <a:cubicBezTo>
                    <a:pt x="36857" y="8083"/>
                    <a:pt x="56371" y="0"/>
                    <a:pt x="76718" y="0"/>
                  </a:cubicBezTo>
                  <a:close/>
                </a:path>
              </a:pathLst>
            </a:custGeom>
            <a:solidFill>
              <a:srgbClr val="AAD7D4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38100"/>
              <a:ext cx="1276137" cy="1915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5" id="25"/>
          <p:cNvSpPr txBox="true"/>
          <p:nvPr/>
        </p:nvSpPr>
        <p:spPr>
          <a:xfrm rot="0">
            <a:off x="2072554" y="6239865"/>
            <a:ext cx="3007705" cy="3190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65"/>
              </a:lnSpc>
            </a:pPr>
            <a:r>
              <a:rPr lang="en-US" sz="2190">
                <a:solidFill>
                  <a:srgbClr val="1C2120"/>
                </a:solidFill>
                <a:latin typeface="Poppins"/>
                <a:ea typeface="Poppins"/>
                <a:cs typeface="Poppins"/>
                <a:sym typeface="Poppins"/>
              </a:rPr>
              <a:t>Exploring creativity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07314" y="210555"/>
            <a:ext cx="15078638" cy="4698580"/>
            <a:chOff x="0" y="0"/>
            <a:chExt cx="2286638" cy="71252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286638" cy="712528"/>
            </a:xfrm>
            <a:custGeom>
              <a:avLst/>
              <a:gdLst/>
              <a:ahLst/>
              <a:cxnLst/>
              <a:rect r="r" b="b" t="t" l="l"/>
              <a:pathLst>
                <a:path h="712528" w="2286638">
                  <a:moveTo>
                    <a:pt x="25672" y="0"/>
                  </a:moveTo>
                  <a:lnTo>
                    <a:pt x="2260966" y="0"/>
                  </a:lnTo>
                  <a:cubicBezTo>
                    <a:pt x="2275144" y="0"/>
                    <a:pt x="2286638" y="11494"/>
                    <a:pt x="2286638" y="25672"/>
                  </a:cubicBezTo>
                  <a:lnTo>
                    <a:pt x="2286638" y="686856"/>
                  </a:lnTo>
                  <a:cubicBezTo>
                    <a:pt x="2286638" y="693665"/>
                    <a:pt x="2283933" y="700194"/>
                    <a:pt x="2279119" y="705009"/>
                  </a:cubicBezTo>
                  <a:cubicBezTo>
                    <a:pt x="2274304" y="709823"/>
                    <a:pt x="2267775" y="712528"/>
                    <a:pt x="2260966" y="712528"/>
                  </a:cubicBezTo>
                  <a:lnTo>
                    <a:pt x="25672" y="712528"/>
                  </a:lnTo>
                  <a:cubicBezTo>
                    <a:pt x="18863" y="712528"/>
                    <a:pt x="12333" y="709823"/>
                    <a:pt x="7519" y="705009"/>
                  </a:cubicBezTo>
                  <a:cubicBezTo>
                    <a:pt x="2705" y="700194"/>
                    <a:pt x="0" y="693665"/>
                    <a:pt x="0" y="686856"/>
                  </a:cubicBezTo>
                  <a:lnTo>
                    <a:pt x="0" y="25672"/>
                  </a:lnTo>
                  <a:cubicBezTo>
                    <a:pt x="0" y="18863"/>
                    <a:pt x="2705" y="12333"/>
                    <a:pt x="7519" y="7519"/>
                  </a:cubicBezTo>
                  <a:cubicBezTo>
                    <a:pt x="12333" y="2705"/>
                    <a:pt x="18863" y="0"/>
                    <a:pt x="25672" y="0"/>
                  </a:cubicBezTo>
                  <a:close/>
                </a:path>
              </a:pathLst>
            </a:custGeom>
            <a:solidFill>
              <a:srgbClr val="AAD7D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85725"/>
              <a:ext cx="2286638" cy="6268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25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307314" y="5143500"/>
            <a:ext cx="15357253" cy="4785398"/>
            <a:chOff x="0" y="0"/>
            <a:chExt cx="2286638" cy="71252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286638" cy="712528"/>
            </a:xfrm>
            <a:custGeom>
              <a:avLst/>
              <a:gdLst/>
              <a:ahLst/>
              <a:cxnLst/>
              <a:rect r="r" b="b" t="t" l="l"/>
              <a:pathLst>
                <a:path h="712528" w="2286638">
                  <a:moveTo>
                    <a:pt x="25206" y="0"/>
                  </a:moveTo>
                  <a:lnTo>
                    <a:pt x="2261432" y="0"/>
                  </a:lnTo>
                  <a:cubicBezTo>
                    <a:pt x="2275353" y="0"/>
                    <a:pt x="2286638" y="11285"/>
                    <a:pt x="2286638" y="25206"/>
                  </a:cubicBezTo>
                  <a:lnTo>
                    <a:pt x="2286638" y="687322"/>
                  </a:lnTo>
                  <a:cubicBezTo>
                    <a:pt x="2286638" y="694007"/>
                    <a:pt x="2283982" y="700418"/>
                    <a:pt x="2279255" y="705145"/>
                  </a:cubicBezTo>
                  <a:cubicBezTo>
                    <a:pt x="2274528" y="709872"/>
                    <a:pt x="2268117" y="712528"/>
                    <a:pt x="2261432" y="712528"/>
                  </a:cubicBezTo>
                  <a:lnTo>
                    <a:pt x="25206" y="712528"/>
                  </a:lnTo>
                  <a:cubicBezTo>
                    <a:pt x="11285" y="712528"/>
                    <a:pt x="0" y="701243"/>
                    <a:pt x="0" y="687322"/>
                  </a:cubicBezTo>
                  <a:lnTo>
                    <a:pt x="0" y="25206"/>
                  </a:lnTo>
                  <a:cubicBezTo>
                    <a:pt x="0" y="18521"/>
                    <a:pt x="2656" y="12110"/>
                    <a:pt x="7383" y="7383"/>
                  </a:cubicBezTo>
                  <a:cubicBezTo>
                    <a:pt x="12110" y="2656"/>
                    <a:pt x="18521" y="0"/>
                    <a:pt x="25206" y="0"/>
                  </a:cubicBezTo>
                  <a:close/>
                </a:path>
              </a:pathLst>
            </a:custGeom>
            <a:solidFill>
              <a:srgbClr val="AAD7D4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85725"/>
              <a:ext cx="2286638" cy="6268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25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5799810" y="807869"/>
            <a:ext cx="10220789" cy="41012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82930" indent="-291465" lvl="1">
              <a:lnSpc>
                <a:spcPts val="3645"/>
              </a:lnSpc>
              <a:buFont typeface="Arial"/>
              <a:buChar char="•"/>
            </a:pPr>
            <a:r>
              <a:rPr lang="en-US" sz="2700" spc="43">
                <a:solidFill>
                  <a:srgbClr val="1C2120"/>
                </a:solidFill>
                <a:latin typeface="DM Sans"/>
                <a:ea typeface="DM Sans"/>
                <a:cs typeface="DM Sans"/>
                <a:sym typeface="DM Sans"/>
              </a:rPr>
              <a:t>Lack of a centralized platform to book gym slots in partner fitness centers.</a:t>
            </a:r>
          </a:p>
          <a:p>
            <a:pPr algn="just" marL="582930" indent="-291465" lvl="1">
              <a:lnSpc>
                <a:spcPts val="3645"/>
              </a:lnSpc>
              <a:buFont typeface="Arial"/>
              <a:buChar char="•"/>
            </a:pPr>
            <a:r>
              <a:rPr lang="en-US" sz="2700" spc="43">
                <a:solidFill>
                  <a:srgbClr val="1C2120"/>
                </a:solidFill>
                <a:latin typeface="DM Sans"/>
                <a:ea typeface="DM Sans"/>
                <a:cs typeface="DM Sans"/>
                <a:sym typeface="DM Sans"/>
              </a:rPr>
              <a:t>Users face uncertainty in slot availability, leading to inconvenience.</a:t>
            </a:r>
          </a:p>
          <a:p>
            <a:pPr algn="just" marL="582930" indent="-291465" lvl="1">
              <a:lnSpc>
                <a:spcPts val="3645"/>
              </a:lnSpc>
              <a:buFont typeface="Arial"/>
              <a:buChar char="•"/>
            </a:pPr>
            <a:r>
              <a:rPr lang="en-US" sz="2700" spc="43">
                <a:solidFill>
                  <a:srgbClr val="1C2120"/>
                </a:solidFill>
                <a:latin typeface="DM Sans"/>
                <a:ea typeface="DM Sans"/>
                <a:cs typeface="DM Sans"/>
                <a:sym typeface="DM Sans"/>
              </a:rPr>
              <a:t>Gyms struggle with manual slot management and tracking bookings.</a:t>
            </a:r>
          </a:p>
          <a:p>
            <a:pPr algn="just" marL="582930" indent="-291465" lvl="1">
              <a:lnSpc>
                <a:spcPts val="3645"/>
              </a:lnSpc>
              <a:buFont typeface="Arial"/>
              <a:buChar char="•"/>
            </a:pPr>
            <a:r>
              <a:rPr lang="en-US" sz="2700" spc="43">
                <a:solidFill>
                  <a:srgbClr val="1C2120"/>
                </a:solidFill>
                <a:latin typeface="DM Sans"/>
                <a:ea typeface="DM Sans"/>
                <a:cs typeface="DM Sans"/>
                <a:sym typeface="DM Sans"/>
              </a:rPr>
              <a:t>Need for a seamless booking experience with real-time availability.</a:t>
            </a:r>
          </a:p>
          <a:p>
            <a:pPr algn="just">
              <a:lnSpc>
                <a:spcPts val="3645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5882820" y="6071389"/>
            <a:ext cx="10503133" cy="31869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82930" indent="-291465" lvl="1">
              <a:lnSpc>
                <a:spcPts val="3645"/>
              </a:lnSpc>
              <a:buFont typeface="Arial"/>
              <a:buChar char="•"/>
            </a:pPr>
            <a:r>
              <a:rPr lang="en-US" sz="2700" spc="43">
                <a:solidFill>
                  <a:srgbClr val="1C2120"/>
                </a:solidFill>
                <a:latin typeface="DM Sans"/>
                <a:ea typeface="DM Sans"/>
                <a:cs typeface="DM Sans"/>
                <a:sym typeface="DM Sans"/>
              </a:rPr>
              <a:t>A user-friendly platform to discover and book workout slots at partner gyms.</a:t>
            </a:r>
          </a:p>
          <a:p>
            <a:pPr algn="just" marL="582930" indent="-291465" lvl="1">
              <a:lnSpc>
                <a:spcPts val="3645"/>
              </a:lnSpc>
              <a:buFont typeface="Arial"/>
              <a:buChar char="•"/>
            </a:pPr>
            <a:r>
              <a:rPr lang="en-US" sz="2700" spc="43">
                <a:solidFill>
                  <a:srgbClr val="1C2120"/>
                </a:solidFill>
                <a:latin typeface="DM Sans"/>
                <a:ea typeface="DM Sans"/>
                <a:cs typeface="DM Sans"/>
                <a:sym typeface="DM Sans"/>
              </a:rPr>
              <a:t>Real-time slot availability based on gym capacity.</a:t>
            </a:r>
          </a:p>
          <a:p>
            <a:pPr algn="just" marL="582930" indent="-291465" lvl="1">
              <a:lnSpc>
                <a:spcPts val="3645"/>
              </a:lnSpc>
              <a:buFont typeface="Arial"/>
              <a:buChar char="•"/>
            </a:pPr>
            <a:r>
              <a:rPr lang="en-US" sz="2700" spc="43">
                <a:solidFill>
                  <a:srgbClr val="1C2120"/>
                </a:solidFill>
                <a:latin typeface="DM Sans"/>
                <a:ea typeface="DM Sans"/>
                <a:cs typeface="DM Sans"/>
                <a:sym typeface="DM Sans"/>
              </a:rPr>
              <a:t>Admin dashboard for gyms to manage slots and track bookings.</a:t>
            </a:r>
          </a:p>
          <a:p>
            <a:pPr algn="just" marL="582930" indent="-291465" lvl="1">
              <a:lnSpc>
                <a:spcPts val="3645"/>
              </a:lnSpc>
              <a:buFont typeface="Arial"/>
              <a:buChar char="•"/>
            </a:pPr>
            <a:r>
              <a:rPr lang="en-US" sz="2700" spc="43">
                <a:solidFill>
                  <a:srgbClr val="1C2120"/>
                </a:solidFill>
                <a:latin typeface="DM Sans"/>
                <a:ea typeface="DM Sans"/>
                <a:cs typeface="DM Sans"/>
                <a:sym typeface="DM Sans"/>
              </a:rPr>
              <a:t>Scalable backend system ensuring smooth operations and future expansion</a:t>
            </a:r>
          </a:p>
        </p:txBody>
      </p:sp>
      <p:sp>
        <p:nvSpPr>
          <p:cNvPr name="AutoShape 10" id="10"/>
          <p:cNvSpPr/>
          <p:nvPr/>
        </p:nvSpPr>
        <p:spPr>
          <a:xfrm flipV="true">
            <a:off x="5799810" y="1886329"/>
            <a:ext cx="0" cy="1630876"/>
          </a:xfrm>
          <a:prstGeom prst="line">
            <a:avLst/>
          </a:prstGeom>
          <a:ln cap="flat" w="762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1" id="11"/>
          <p:cNvSpPr/>
          <p:nvPr/>
        </p:nvSpPr>
        <p:spPr>
          <a:xfrm flipV="true">
            <a:off x="5882820" y="6705694"/>
            <a:ext cx="0" cy="1661010"/>
          </a:xfrm>
          <a:prstGeom prst="line">
            <a:avLst/>
          </a:prstGeom>
          <a:ln cap="flat" w="857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2" id="12"/>
          <p:cNvSpPr txBox="true"/>
          <p:nvPr/>
        </p:nvSpPr>
        <p:spPr>
          <a:xfrm rot="0">
            <a:off x="1899196" y="1813577"/>
            <a:ext cx="3390017" cy="15598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230"/>
              </a:lnSpc>
            </a:pPr>
            <a:r>
              <a:rPr lang="en-US" b="true" sz="4615" spc="73">
                <a:solidFill>
                  <a:srgbClr val="1C2120"/>
                </a:solidFill>
                <a:latin typeface="DM Sans Bold"/>
                <a:ea typeface="DM Sans Bold"/>
                <a:cs typeface="DM Sans Bold"/>
                <a:sym typeface="DM Sans Bold"/>
              </a:rPr>
              <a:t>Problem </a:t>
            </a:r>
          </a:p>
          <a:p>
            <a:pPr algn="just" marL="0" indent="0" lvl="0">
              <a:lnSpc>
                <a:spcPts val="6230"/>
              </a:lnSpc>
              <a:spcBef>
                <a:spcPct val="0"/>
              </a:spcBef>
            </a:pPr>
            <a:r>
              <a:rPr lang="en-US" b="true" sz="4615" spc="73">
                <a:solidFill>
                  <a:srgbClr val="1C2120"/>
                </a:solidFill>
                <a:latin typeface="DM Sans Bold"/>
                <a:ea typeface="DM Sans Bold"/>
                <a:cs typeface="DM Sans Bold"/>
                <a:sym typeface="DM Sans Bold"/>
              </a:rPr>
              <a:t>Statement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899196" y="6722933"/>
            <a:ext cx="3390017" cy="7693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6230"/>
              </a:lnSpc>
              <a:spcBef>
                <a:spcPct val="0"/>
              </a:spcBef>
            </a:pPr>
            <a:r>
              <a:rPr lang="en-US" b="true" sz="4615" spc="73">
                <a:solidFill>
                  <a:srgbClr val="1C2120"/>
                </a:solidFill>
                <a:latin typeface="DM Sans Bold"/>
                <a:ea typeface="DM Sans Bold"/>
                <a:cs typeface="DM Sans Bold"/>
                <a:sym typeface="DM Sans Bold"/>
              </a:rPr>
              <a:t>Solution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864444" y="2607558"/>
            <a:ext cx="1463216" cy="1463216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AD7D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3385080" y="4160377"/>
            <a:ext cx="1463216" cy="1463216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AD7D4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6196641" y="2697161"/>
            <a:ext cx="1463216" cy="1463216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AD7D4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8412392" y="4160377"/>
            <a:ext cx="1463216" cy="1463216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AD7D4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8773124" y="4587868"/>
            <a:ext cx="741751" cy="608236"/>
          </a:xfrm>
          <a:custGeom>
            <a:avLst/>
            <a:gdLst/>
            <a:ahLst/>
            <a:cxnLst/>
            <a:rect r="r" b="b" t="t" l="l"/>
            <a:pathLst>
              <a:path h="608236" w="741751">
                <a:moveTo>
                  <a:pt x="0" y="0"/>
                </a:moveTo>
                <a:lnTo>
                  <a:pt x="741752" y="0"/>
                </a:lnTo>
                <a:lnTo>
                  <a:pt x="741752" y="608236"/>
                </a:lnTo>
                <a:lnTo>
                  <a:pt x="0" y="6082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1244093" y="2911843"/>
            <a:ext cx="703917" cy="854645"/>
          </a:xfrm>
          <a:custGeom>
            <a:avLst/>
            <a:gdLst/>
            <a:ahLst/>
            <a:cxnLst/>
            <a:rect r="r" b="b" t="t" l="l"/>
            <a:pathLst>
              <a:path h="854645" w="703917">
                <a:moveTo>
                  <a:pt x="0" y="0"/>
                </a:moveTo>
                <a:lnTo>
                  <a:pt x="703917" y="0"/>
                </a:lnTo>
                <a:lnTo>
                  <a:pt x="703917" y="854645"/>
                </a:lnTo>
                <a:lnTo>
                  <a:pt x="0" y="85464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3622526" y="4565838"/>
            <a:ext cx="988326" cy="652295"/>
          </a:xfrm>
          <a:custGeom>
            <a:avLst/>
            <a:gdLst/>
            <a:ahLst/>
            <a:cxnLst/>
            <a:rect r="r" b="b" t="t" l="l"/>
            <a:pathLst>
              <a:path h="652295" w="988326">
                <a:moveTo>
                  <a:pt x="0" y="0"/>
                </a:moveTo>
                <a:lnTo>
                  <a:pt x="988326" y="0"/>
                </a:lnTo>
                <a:lnTo>
                  <a:pt x="988326" y="652295"/>
                </a:lnTo>
                <a:lnTo>
                  <a:pt x="0" y="6522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6504524" y="3010437"/>
            <a:ext cx="847451" cy="836665"/>
          </a:xfrm>
          <a:custGeom>
            <a:avLst/>
            <a:gdLst/>
            <a:ahLst/>
            <a:cxnLst/>
            <a:rect r="r" b="b" t="t" l="l"/>
            <a:pathLst>
              <a:path h="836665" w="847451">
                <a:moveTo>
                  <a:pt x="0" y="0"/>
                </a:moveTo>
                <a:lnTo>
                  <a:pt x="847450" y="0"/>
                </a:lnTo>
                <a:lnTo>
                  <a:pt x="847450" y="836665"/>
                </a:lnTo>
                <a:lnTo>
                  <a:pt x="0" y="83666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028700" y="2780945"/>
            <a:ext cx="8537476" cy="25415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658"/>
              </a:lnSpc>
            </a:pPr>
            <a:r>
              <a:rPr lang="en-US" sz="8472" b="true">
                <a:solidFill>
                  <a:srgbClr val="1C2120"/>
                </a:solidFill>
                <a:latin typeface="Poppins Bold"/>
                <a:ea typeface="Poppins Bold"/>
                <a:cs typeface="Poppins Bold"/>
                <a:sym typeface="Poppins Bold"/>
              </a:rPr>
              <a:t>Engineering Practices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214646"/>
            <a:ext cx="18288000" cy="9418320"/>
          </a:xfrm>
          <a:custGeom>
            <a:avLst/>
            <a:gdLst/>
            <a:ahLst/>
            <a:cxnLst/>
            <a:rect r="r" b="b" t="t" l="l"/>
            <a:pathLst>
              <a:path h="9418320" w="18288000">
                <a:moveTo>
                  <a:pt x="0" y="0"/>
                </a:moveTo>
                <a:lnTo>
                  <a:pt x="18288000" y="0"/>
                </a:lnTo>
                <a:lnTo>
                  <a:pt x="18288000" y="9418320"/>
                </a:lnTo>
                <a:lnTo>
                  <a:pt x="0" y="94183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864444" y="2607558"/>
            <a:ext cx="1463216" cy="1463216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AD7D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3385080" y="4160377"/>
            <a:ext cx="1463216" cy="1463216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AD7D4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6196641" y="2697161"/>
            <a:ext cx="1463216" cy="1463216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AD7D4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8412392" y="4160377"/>
            <a:ext cx="1463216" cy="1463216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AD7D4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8773124" y="4587868"/>
            <a:ext cx="741751" cy="608236"/>
          </a:xfrm>
          <a:custGeom>
            <a:avLst/>
            <a:gdLst/>
            <a:ahLst/>
            <a:cxnLst/>
            <a:rect r="r" b="b" t="t" l="l"/>
            <a:pathLst>
              <a:path h="608236" w="741751">
                <a:moveTo>
                  <a:pt x="0" y="0"/>
                </a:moveTo>
                <a:lnTo>
                  <a:pt x="741752" y="0"/>
                </a:lnTo>
                <a:lnTo>
                  <a:pt x="741752" y="608236"/>
                </a:lnTo>
                <a:lnTo>
                  <a:pt x="0" y="6082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1244093" y="2911843"/>
            <a:ext cx="703917" cy="854645"/>
          </a:xfrm>
          <a:custGeom>
            <a:avLst/>
            <a:gdLst/>
            <a:ahLst/>
            <a:cxnLst/>
            <a:rect r="r" b="b" t="t" l="l"/>
            <a:pathLst>
              <a:path h="854645" w="703917">
                <a:moveTo>
                  <a:pt x="0" y="0"/>
                </a:moveTo>
                <a:lnTo>
                  <a:pt x="703917" y="0"/>
                </a:lnTo>
                <a:lnTo>
                  <a:pt x="703917" y="854645"/>
                </a:lnTo>
                <a:lnTo>
                  <a:pt x="0" y="85464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3622526" y="4565838"/>
            <a:ext cx="988326" cy="652295"/>
          </a:xfrm>
          <a:custGeom>
            <a:avLst/>
            <a:gdLst/>
            <a:ahLst/>
            <a:cxnLst/>
            <a:rect r="r" b="b" t="t" l="l"/>
            <a:pathLst>
              <a:path h="652295" w="988326">
                <a:moveTo>
                  <a:pt x="0" y="0"/>
                </a:moveTo>
                <a:lnTo>
                  <a:pt x="988326" y="0"/>
                </a:lnTo>
                <a:lnTo>
                  <a:pt x="988326" y="652295"/>
                </a:lnTo>
                <a:lnTo>
                  <a:pt x="0" y="6522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6504524" y="3010437"/>
            <a:ext cx="847451" cy="836665"/>
          </a:xfrm>
          <a:custGeom>
            <a:avLst/>
            <a:gdLst/>
            <a:ahLst/>
            <a:cxnLst/>
            <a:rect r="r" b="b" t="t" l="l"/>
            <a:pathLst>
              <a:path h="836665" w="847451">
                <a:moveTo>
                  <a:pt x="0" y="0"/>
                </a:moveTo>
                <a:lnTo>
                  <a:pt x="847450" y="0"/>
                </a:lnTo>
                <a:lnTo>
                  <a:pt x="847450" y="836665"/>
                </a:lnTo>
                <a:lnTo>
                  <a:pt x="0" y="83666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889815" y="3390669"/>
            <a:ext cx="9974629" cy="15382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284"/>
              </a:lnSpc>
            </a:pPr>
            <a:r>
              <a:rPr lang="en-US" sz="9898" b="true">
                <a:solidFill>
                  <a:srgbClr val="1C2120"/>
                </a:solidFill>
                <a:latin typeface="Poppins Bold"/>
                <a:ea typeface="Poppins Bold"/>
                <a:cs typeface="Poppins Bold"/>
                <a:sym typeface="Poppins Bold"/>
              </a:rPr>
              <a:t>Artifacts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97683" y="2767780"/>
            <a:ext cx="4026197" cy="399478"/>
            <a:chOff x="0" y="0"/>
            <a:chExt cx="670436" cy="6652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70436" cy="66520"/>
            </a:xfrm>
            <a:custGeom>
              <a:avLst/>
              <a:gdLst/>
              <a:ahLst/>
              <a:cxnLst/>
              <a:rect r="r" b="b" t="t" l="l"/>
              <a:pathLst>
                <a:path h="66520" w="670436">
                  <a:moveTo>
                    <a:pt x="33260" y="0"/>
                  </a:moveTo>
                  <a:lnTo>
                    <a:pt x="637176" y="0"/>
                  </a:lnTo>
                  <a:cubicBezTo>
                    <a:pt x="645997" y="0"/>
                    <a:pt x="654457" y="3504"/>
                    <a:pt x="660694" y="9742"/>
                  </a:cubicBezTo>
                  <a:cubicBezTo>
                    <a:pt x="666932" y="15979"/>
                    <a:pt x="670436" y="24439"/>
                    <a:pt x="670436" y="33260"/>
                  </a:cubicBezTo>
                  <a:lnTo>
                    <a:pt x="670436" y="33260"/>
                  </a:lnTo>
                  <a:cubicBezTo>
                    <a:pt x="670436" y="51629"/>
                    <a:pt x="655545" y="66520"/>
                    <a:pt x="637176" y="66520"/>
                  </a:cubicBezTo>
                  <a:lnTo>
                    <a:pt x="33260" y="66520"/>
                  </a:lnTo>
                  <a:cubicBezTo>
                    <a:pt x="24439" y="66520"/>
                    <a:pt x="15979" y="63016"/>
                    <a:pt x="9742" y="56779"/>
                  </a:cubicBezTo>
                  <a:cubicBezTo>
                    <a:pt x="3504" y="50541"/>
                    <a:pt x="0" y="42081"/>
                    <a:pt x="0" y="33260"/>
                  </a:cubicBezTo>
                  <a:lnTo>
                    <a:pt x="0" y="33260"/>
                  </a:lnTo>
                  <a:cubicBezTo>
                    <a:pt x="0" y="24439"/>
                    <a:pt x="3504" y="15979"/>
                    <a:pt x="9742" y="9742"/>
                  </a:cubicBezTo>
                  <a:cubicBezTo>
                    <a:pt x="15979" y="3504"/>
                    <a:pt x="24439" y="0"/>
                    <a:pt x="33260" y="0"/>
                  </a:cubicBezTo>
                  <a:close/>
                </a:path>
              </a:pathLst>
            </a:custGeom>
            <a:solidFill>
              <a:srgbClr val="FFDD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670436" cy="1141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4921322" y="2767780"/>
            <a:ext cx="4026197" cy="399478"/>
            <a:chOff x="0" y="0"/>
            <a:chExt cx="670436" cy="6652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70436" cy="66520"/>
            </a:xfrm>
            <a:custGeom>
              <a:avLst/>
              <a:gdLst/>
              <a:ahLst/>
              <a:cxnLst/>
              <a:rect r="r" b="b" t="t" l="l"/>
              <a:pathLst>
                <a:path h="66520" w="670436">
                  <a:moveTo>
                    <a:pt x="33260" y="0"/>
                  </a:moveTo>
                  <a:lnTo>
                    <a:pt x="637176" y="0"/>
                  </a:lnTo>
                  <a:cubicBezTo>
                    <a:pt x="645997" y="0"/>
                    <a:pt x="654457" y="3504"/>
                    <a:pt x="660694" y="9742"/>
                  </a:cubicBezTo>
                  <a:cubicBezTo>
                    <a:pt x="666932" y="15979"/>
                    <a:pt x="670436" y="24439"/>
                    <a:pt x="670436" y="33260"/>
                  </a:cubicBezTo>
                  <a:lnTo>
                    <a:pt x="670436" y="33260"/>
                  </a:lnTo>
                  <a:cubicBezTo>
                    <a:pt x="670436" y="51629"/>
                    <a:pt x="655545" y="66520"/>
                    <a:pt x="637176" y="66520"/>
                  </a:cubicBezTo>
                  <a:lnTo>
                    <a:pt x="33260" y="66520"/>
                  </a:lnTo>
                  <a:cubicBezTo>
                    <a:pt x="24439" y="66520"/>
                    <a:pt x="15979" y="63016"/>
                    <a:pt x="9742" y="56779"/>
                  </a:cubicBezTo>
                  <a:cubicBezTo>
                    <a:pt x="3504" y="50541"/>
                    <a:pt x="0" y="42081"/>
                    <a:pt x="0" y="33260"/>
                  </a:cubicBezTo>
                  <a:lnTo>
                    <a:pt x="0" y="33260"/>
                  </a:lnTo>
                  <a:cubicBezTo>
                    <a:pt x="0" y="24439"/>
                    <a:pt x="3504" y="15979"/>
                    <a:pt x="9742" y="9742"/>
                  </a:cubicBezTo>
                  <a:cubicBezTo>
                    <a:pt x="15979" y="3504"/>
                    <a:pt x="24439" y="0"/>
                    <a:pt x="33260" y="0"/>
                  </a:cubicBezTo>
                  <a:close/>
                </a:path>
              </a:pathLst>
            </a:custGeom>
            <a:solidFill>
              <a:srgbClr val="FF7E0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670436" cy="1141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497683" y="2874829"/>
            <a:ext cx="4026197" cy="3857707"/>
            <a:chOff x="0" y="0"/>
            <a:chExt cx="670436" cy="64237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70436" cy="642379"/>
            </a:xfrm>
            <a:custGeom>
              <a:avLst/>
              <a:gdLst/>
              <a:ahLst/>
              <a:cxnLst/>
              <a:rect r="r" b="b" t="t" l="l"/>
              <a:pathLst>
                <a:path h="642379" w="670436">
                  <a:moveTo>
                    <a:pt x="38458" y="0"/>
                  </a:moveTo>
                  <a:lnTo>
                    <a:pt x="631978" y="0"/>
                  </a:lnTo>
                  <a:cubicBezTo>
                    <a:pt x="642178" y="0"/>
                    <a:pt x="651959" y="4052"/>
                    <a:pt x="659172" y="11264"/>
                  </a:cubicBezTo>
                  <a:cubicBezTo>
                    <a:pt x="666384" y="18476"/>
                    <a:pt x="670436" y="28258"/>
                    <a:pt x="670436" y="38458"/>
                  </a:cubicBezTo>
                  <a:lnTo>
                    <a:pt x="670436" y="603921"/>
                  </a:lnTo>
                  <a:cubicBezTo>
                    <a:pt x="670436" y="625161"/>
                    <a:pt x="653218" y="642379"/>
                    <a:pt x="631978" y="642379"/>
                  </a:cubicBezTo>
                  <a:lnTo>
                    <a:pt x="38458" y="642379"/>
                  </a:lnTo>
                  <a:cubicBezTo>
                    <a:pt x="28258" y="642379"/>
                    <a:pt x="18476" y="638327"/>
                    <a:pt x="11264" y="631115"/>
                  </a:cubicBezTo>
                  <a:cubicBezTo>
                    <a:pt x="4052" y="623903"/>
                    <a:pt x="0" y="614121"/>
                    <a:pt x="0" y="603921"/>
                  </a:cubicBezTo>
                  <a:lnTo>
                    <a:pt x="0" y="38458"/>
                  </a:lnTo>
                  <a:cubicBezTo>
                    <a:pt x="0" y="28258"/>
                    <a:pt x="4052" y="18476"/>
                    <a:pt x="11264" y="11264"/>
                  </a:cubicBezTo>
                  <a:cubicBezTo>
                    <a:pt x="18476" y="4052"/>
                    <a:pt x="28258" y="0"/>
                    <a:pt x="3845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670436" cy="69000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4921322" y="2874829"/>
            <a:ext cx="4026197" cy="3857707"/>
            <a:chOff x="0" y="0"/>
            <a:chExt cx="670436" cy="64237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70436" cy="642379"/>
            </a:xfrm>
            <a:custGeom>
              <a:avLst/>
              <a:gdLst/>
              <a:ahLst/>
              <a:cxnLst/>
              <a:rect r="r" b="b" t="t" l="l"/>
              <a:pathLst>
                <a:path h="642379" w="670436">
                  <a:moveTo>
                    <a:pt x="38458" y="0"/>
                  </a:moveTo>
                  <a:lnTo>
                    <a:pt x="631978" y="0"/>
                  </a:lnTo>
                  <a:cubicBezTo>
                    <a:pt x="642178" y="0"/>
                    <a:pt x="651959" y="4052"/>
                    <a:pt x="659172" y="11264"/>
                  </a:cubicBezTo>
                  <a:cubicBezTo>
                    <a:pt x="666384" y="18476"/>
                    <a:pt x="670436" y="28258"/>
                    <a:pt x="670436" y="38458"/>
                  </a:cubicBezTo>
                  <a:lnTo>
                    <a:pt x="670436" y="603921"/>
                  </a:lnTo>
                  <a:cubicBezTo>
                    <a:pt x="670436" y="625161"/>
                    <a:pt x="653218" y="642379"/>
                    <a:pt x="631978" y="642379"/>
                  </a:cubicBezTo>
                  <a:lnTo>
                    <a:pt x="38458" y="642379"/>
                  </a:lnTo>
                  <a:cubicBezTo>
                    <a:pt x="28258" y="642379"/>
                    <a:pt x="18476" y="638327"/>
                    <a:pt x="11264" y="631115"/>
                  </a:cubicBezTo>
                  <a:cubicBezTo>
                    <a:pt x="4052" y="623903"/>
                    <a:pt x="0" y="614121"/>
                    <a:pt x="0" y="603921"/>
                  </a:cubicBezTo>
                  <a:lnTo>
                    <a:pt x="0" y="38458"/>
                  </a:lnTo>
                  <a:cubicBezTo>
                    <a:pt x="0" y="28258"/>
                    <a:pt x="4052" y="18476"/>
                    <a:pt x="11264" y="11264"/>
                  </a:cubicBezTo>
                  <a:cubicBezTo>
                    <a:pt x="18476" y="4052"/>
                    <a:pt x="28258" y="0"/>
                    <a:pt x="3845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47625"/>
              <a:ext cx="670436" cy="69000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9340481" y="2767780"/>
            <a:ext cx="4026197" cy="399478"/>
            <a:chOff x="0" y="0"/>
            <a:chExt cx="670436" cy="6652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70436" cy="66520"/>
            </a:xfrm>
            <a:custGeom>
              <a:avLst/>
              <a:gdLst/>
              <a:ahLst/>
              <a:cxnLst/>
              <a:rect r="r" b="b" t="t" l="l"/>
              <a:pathLst>
                <a:path h="66520" w="670436">
                  <a:moveTo>
                    <a:pt x="33260" y="0"/>
                  </a:moveTo>
                  <a:lnTo>
                    <a:pt x="637176" y="0"/>
                  </a:lnTo>
                  <a:cubicBezTo>
                    <a:pt x="645997" y="0"/>
                    <a:pt x="654457" y="3504"/>
                    <a:pt x="660694" y="9742"/>
                  </a:cubicBezTo>
                  <a:cubicBezTo>
                    <a:pt x="666932" y="15979"/>
                    <a:pt x="670436" y="24439"/>
                    <a:pt x="670436" y="33260"/>
                  </a:cubicBezTo>
                  <a:lnTo>
                    <a:pt x="670436" y="33260"/>
                  </a:lnTo>
                  <a:cubicBezTo>
                    <a:pt x="670436" y="51629"/>
                    <a:pt x="655545" y="66520"/>
                    <a:pt x="637176" y="66520"/>
                  </a:cubicBezTo>
                  <a:lnTo>
                    <a:pt x="33260" y="66520"/>
                  </a:lnTo>
                  <a:cubicBezTo>
                    <a:pt x="24439" y="66520"/>
                    <a:pt x="15979" y="63016"/>
                    <a:pt x="9742" y="56779"/>
                  </a:cubicBezTo>
                  <a:cubicBezTo>
                    <a:pt x="3504" y="50541"/>
                    <a:pt x="0" y="42081"/>
                    <a:pt x="0" y="33260"/>
                  </a:cubicBezTo>
                  <a:lnTo>
                    <a:pt x="0" y="33260"/>
                  </a:lnTo>
                  <a:cubicBezTo>
                    <a:pt x="0" y="24439"/>
                    <a:pt x="3504" y="15979"/>
                    <a:pt x="9742" y="9742"/>
                  </a:cubicBezTo>
                  <a:cubicBezTo>
                    <a:pt x="15979" y="3504"/>
                    <a:pt x="24439" y="0"/>
                    <a:pt x="33260" y="0"/>
                  </a:cubicBezTo>
                  <a:close/>
                </a:path>
              </a:pathLst>
            </a:custGeom>
            <a:solidFill>
              <a:srgbClr val="F1305C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47625"/>
              <a:ext cx="670436" cy="1141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9340481" y="2874829"/>
            <a:ext cx="4026197" cy="3857707"/>
            <a:chOff x="0" y="0"/>
            <a:chExt cx="670436" cy="642379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670436" cy="642379"/>
            </a:xfrm>
            <a:custGeom>
              <a:avLst/>
              <a:gdLst/>
              <a:ahLst/>
              <a:cxnLst/>
              <a:rect r="r" b="b" t="t" l="l"/>
              <a:pathLst>
                <a:path h="642379" w="670436">
                  <a:moveTo>
                    <a:pt x="38458" y="0"/>
                  </a:moveTo>
                  <a:lnTo>
                    <a:pt x="631978" y="0"/>
                  </a:lnTo>
                  <a:cubicBezTo>
                    <a:pt x="642178" y="0"/>
                    <a:pt x="651959" y="4052"/>
                    <a:pt x="659172" y="11264"/>
                  </a:cubicBezTo>
                  <a:cubicBezTo>
                    <a:pt x="666384" y="18476"/>
                    <a:pt x="670436" y="28258"/>
                    <a:pt x="670436" y="38458"/>
                  </a:cubicBezTo>
                  <a:lnTo>
                    <a:pt x="670436" y="603921"/>
                  </a:lnTo>
                  <a:cubicBezTo>
                    <a:pt x="670436" y="625161"/>
                    <a:pt x="653218" y="642379"/>
                    <a:pt x="631978" y="642379"/>
                  </a:cubicBezTo>
                  <a:lnTo>
                    <a:pt x="38458" y="642379"/>
                  </a:lnTo>
                  <a:cubicBezTo>
                    <a:pt x="28258" y="642379"/>
                    <a:pt x="18476" y="638327"/>
                    <a:pt x="11264" y="631115"/>
                  </a:cubicBezTo>
                  <a:cubicBezTo>
                    <a:pt x="4052" y="623903"/>
                    <a:pt x="0" y="614121"/>
                    <a:pt x="0" y="603921"/>
                  </a:cubicBezTo>
                  <a:lnTo>
                    <a:pt x="0" y="38458"/>
                  </a:lnTo>
                  <a:cubicBezTo>
                    <a:pt x="0" y="28258"/>
                    <a:pt x="4052" y="18476"/>
                    <a:pt x="11264" y="11264"/>
                  </a:cubicBezTo>
                  <a:cubicBezTo>
                    <a:pt x="18476" y="4052"/>
                    <a:pt x="28258" y="0"/>
                    <a:pt x="3845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47625"/>
              <a:ext cx="670436" cy="69000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3764119" y="2767780"/>
            <a:ext cx="4026197" cy="399478"/>
            <a:chOff x="0" y="0"/>
            <a:chExt cx="670436" cy="6652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670436" cy="66520"/>
            </a:xfrm>
            <a:custGeom>
              <a:avLst/>
              <a:gdLst/>
              <a:ahLst/>
              <a:cxnLst/>
              <a:rect r="r" b="b" t="t" l="l"/>
              <a:pathLst>
                <a:path h="66520" w="670436">
                  <a:moveTo>
                    <a:pt x="33260" y="0"/>
                  </a:moveTo>
                  <a:lnTo>
                    <a:pt x="637176" y="0"/>
                  </a:lnTo>
                  <a:cubicBezTo>
                    <a:pt x="645997" y="0"/>
                    <a:pt x="654457" y="3504"/>
                    <a:pt x="660694" y="9742"/>
                  </a:cubicBezTo>
                  <a:cubicBezTo>
                    <a:pt x="666932" y="15979"/>
                    <a:pt x="670436" y="24439"/>
                    <a:pt x="670436" y="33260"/>
                  </a:cubicBezTo>
                  <a:lnTo>
                    <a:pt x="670436" y="33260"/>
                  </a:lnTo>
                  <a:cubicBezTo>
                    <a:pt x="670436" y="51629"/>
                    <a:pt x="655545" y="66520"/>
                    <a:pt x="637176" y="66520"/>
                  </a:cubicBezTo>
                  <a:lnTo>
                    <a:pt x="33260" y="66520"/>
                  </a:lnTo>
                  <a:cubicBezTo>
                    <a:pt x="24439" y="66520"/>
                    <a:pt x="15979" y="63016"/>
                    <a:pt x="9742" y="56779"/>
                  </a:cubicBezTo>
                  <a:cubicBezTo>
                    <a:pt x="3504" y="50541"/>
                    <a:pt x="0" y="42081"/>
                    <a:pt x="0" y="33260"/>
                  </a:cubicBezTo>
                  <a:lnTo>
                    <a:pt x="0" y="33260"/>
                  </a:lnTo>
                  <a:cubicBezTo>
                    <a:pt x="0" y="24439"/>
                    <a:pt x="3504" y="15979"/>
                    <a:pt x="9742" y="9742"/>
                  </a:cubicBezTo>
                  <a:cubicBezTo>
                    <a:pt x="15979" y="3504"/>
                    <a:pt x="24439" y="0"/>
                    <a:pt x="33260" y="0"/>
                  </a:cubicBezTo>
                  <a:close/>
                </a:path>
              </a:pathLst>
            </a:custGeom>
            <a:solidFill>
              <a:srgbClr val="D63A9A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47625"/>
              <a:ext cx="670436" cy="1141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3764119" y="2874829"/>
            <a:ext cx="4026197" cy="3857707"/>
            <a:chOff x="0" y="0"/>
            <a:chExt cx="670436" cy="642379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670436" cy="642379"/>
            </a:xfrm>
            <a:custGeom>
              <a:avLst/>
              <a:gdLst/>
              <a:ahLst/>
              <a:cxnLst/>
              <a:rect r="r" b="b" t="t" l="l"/>
              <a:pathLst>
                <a:path h="642379" w="670436">
                  <a:moveTo>
                    <a:pt x="38458" y="0"/>
                  </a:moveTo>
                  <a:lnTo>
                    <a:pt x="631978" y="0"/>
                  </a:lnTo>
                  <a:cubicBezTo>
                    <a:pt x="642178" y="0"/>
                    <a:pt x="651959" y="4052"/>
                    <a:pt x="659172" y="11264"/>
                  </a:cubicBezTo>
                  <a:cubicBezTo>
                    <a:pt x="666384" y="18476"/>
                    <a:pt x="670436" y="28258"/>
                    <a:pt x="670436" y="38458"/>
                  </a:cubicBezTo>
                  <a:lnTo>
                    <a:pt x="670436" y="603921"/>
                  </a:lnTo>
                  <a:cubicBezTo>
                    <a:pt x="670436" y="625161"/>
                    <a:pt x="653218" y="642379"/>
                    <a:pt x="631978" y="642379"/>
                  </a:cubicBezTo>
                  <a:lnTo>
                    <a:pt x="38458" y="642379"/>
                  </a:lnTo>
                  <a:cubicBezTo>
                    <a:pt x="28258" y="642379"/>
                    <a:pt x="18476" y="638327"/>
                    <a:pt x="11264" y="631115"/>
                  </a:cubicBezTo>
                  <a:cubicBezTo>
                    <a:pt x="4052" y="623903"/>
                    <a:pt x="0" y="614121"/>
                    <a:pt x="0" y="603921"/>
                  </a:cubicBezTo>
                  <a:lnTo>
                    <a:pt x="0" y="38458"/>
                  </a:lnTo>
                  <a:cubicBezTo>
                    <a:pt x="0" y="28258"/>
                    <a:pt x="4052" y="18476"/>
                    <a:pt x="11264" y="11264"/>
                  </a:cubicBezTo>
                  <a:cubicBezTo>
                    <a:pt x="18476" y="4052"/>
                    <a:pt x="28258" y="0"/>
                    <a:pt x="3845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47625"/>
              <a:ext cx="670436" cy="69000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3278669" y="5539674"/>
            <a:ext cx="870685" cy="870685"/>
            <a:chOff x="0" y="0"/>
            <a:chExt cx="812800" cy="8128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b="true" sz="1899">
                  <a:solidFill>
                    <a:srgbClr val="000000"/>
                  </a:solidFill>
                  <a:latin typeface="Canva Sans Medium"/>
                  <a:ea typeface="Canva Sans Medium"/>
                  <a:cs typeface="Canva Sans Medium"/>
                  <a:sym typeface="Canva Sans Medium"/>
                </a:rPr>
                <a:t>01</a:t>
              </a: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7694762" y="5539674"/>
            <a:ext cx="870685" cy="870685"/>
            <a:chOff x="0" y="0"/>
            <a:chExt cx="812800" cy="81280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b="true" sz="1899">
                  <a:solidFill>
                    <a:srgbClr val="000000"/>
                  </a:solidFill>
                  <a:latin typeface="Canva Sans Medium"/>
                  <a:ea typeface="Canva Sans Medium"/>
                  <a:cs typeface="Canva Sans Medium"/>
                  <a:sym typeface="Canva Sans Medium"/>
                </a:rPr>
                <a:t>02</a:t>
              </a: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12113850" y="5539674"/>
            <a:ext cx="870685" cy="870685"/>
            <a:chOff x="0" y="0"/>
            <a:chExt cx="812800" cy="812800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b="true" sz="1899">
                  <a:solidFill>
                    <a:srgbClr val="000000"/>
                  </a:solidFill>
                  <a:latin typeface="Canva Sans Medium"/>
                  <a:ea typeface="Canva Sans Medium"/>
                  <a:cs typeface="Canva Sans Medium"/>
                  <a:sym typeface="Canva Sans Medium"/>
                </a:rPr>
                <a:t>03</a:t>
              </a: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16537488" y="5539674"/>
            <a:ext cx="870685" cy="870685"/>
            <a:chOff x="0" y="0"/>
            <a:chExt cx="812800" cy="812800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name="TextBox 37" id="3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b="true" sz="1899">
                  <a:solidFill>
                    <a:srgbClr val="000000"/>
                  </a:solidFill>
                  <a:latin typeface="Canva Sans Medium"/>
                  <a:ea typeface="Canva Sans Medium"/>
                  <a:cs typeface="Canva Sans Medium"/>
                  <a:sym typeface="Canva Sans Medium"/>
                </a:rPr>
                <a:t>04</a:t>
              </a:r>
            </a:p>
          </p:txBody>
        </p:sp>
      </p:grpSp>
      <p:sp>
        <p:nvSpPr>
          <p:cNvPr name="Freeform 38" id="38"/>
          <p:cNvSpPr/>
          <p:nvPr/>
        </p:nvSpPr>
        <p:spPr>
          <a:xfrm flipH="false" flipV="false" rot="0">
            <a:off x="1378154" y="4332498"/>
            <a:ext cx="2583770" cy="1354326"/>
          </a:xfrm>
          <a:custGeom>
            <a:avLst/>
            <a:gdLst/>
            <a:ahLst/>
            <a:cxnLst/>
            <a:rect r="r" b="b" t="t" l="l"/>
            <a:pathLst>
              <a:path h="1354326" w="2583770">
                <a:moveTo>
                  <a:pt x="0" y="0"/>
                </a:moveTo>
                <a:lnTo>
                  <a:pt x="2583771" y="0"/>
                </a:lnTo>
                <a:lnTo>
                  <a:pt x="2583771" y="1354327"/>
                </a:lnTo>
                <a:lnTo>
                  <a:pt x="0" y="13543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9" id="39"/>
          <p:cNvSpPr/>
          <p:nvPr/>
        </p:nvSpPr>
        <p:spPr>
          <a:xfrm flipH="false" flipV="false" rot="0">
            <a:off x="5916742" y="4185347"/>
            <a:ext cx="1978671" cy="1236670"/>
          </a:xfrm>
          <a:custGeom>
            <a:avLst/>
            <a:gdLst/>
            <a:ahLst/>
            <a:cxnLst/>
            <a:rect r="r" b="b" t="t" l="l"/>
            <a:pathLst>
              <a:path h="1236670" w="1978671">
                <a:moveTo>
                  <a:pt x="0" y="0"/>
                </a:moveTo>
                <a:lnTo>
                  <a:pt x="1978671" y="0"/>
                </a:lnTo>
                <a:lnTo>
                  <a:pt x="1978671" y="1236670"/>
                </a:lnTo>
                <a:lnTo>
                  <a:pt x="0" y="123667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0" id="40"/>
          <p:cNvSpPr/>
          <p:nvPr/>
        </p:nvSpPr>
        <p:spPr>
          <a:xfrm flipH="false" flipV="false" rot="0">
            <a:off x="10280535" y="4214842"/>
            <a:ext cx="2146090" cy="1207175"/>
          </a:xfrm>
          <a:custGeom>
            <a:avLst/>
            <a:gdLst/>
            <a:ahLst/>
            <a:cxnLst/>
            <a:rect r="r" b="b" t="t" l="l"/>
            <a:pathLst>
              <a:path h="1207175" w="2146090">
                <a:moveTo>
                  <a:pt x="0" y="0"/>
                </a:moveTo>
                <a:lnTo>
                  <a:pt x="2146089" y="0"/>
                </a:lnTo>
                <a:lnTo>
                  <a:pt x="2146089" y="1207175"/>
                </a:lnTo>
                <a:lnTo>
                  <a:pt x="0" y="120717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1" id="41"/>
          <p:cNvSpPr/>
          <p:nvPr/>
        </p:nvSpPr>
        <p:spPr>
          <a:xfrm flipH="false" flipV="false" rot="0">
            <a:off x="14700178" y="3778976"/>
            <a:ext cx="2042630" cy="1148980"/>
          </a:xfrm>
          <a:custGeom>
            <a:avLst/>
            <a:gdLst/>
            <a:ahLst/>
            <a:cxnLst/>
            <a:rect r="r" b="b" t="t" l="l"/>
            <a:pathLst>
              <a:path h="1148980" w="2042630">
                <a:moveTo>
                  <a:pt x="0" y="0"/>
                </a:moveTo>
                <a:lnTo>
                  <a:pt x="2042630" y="0"/>
                </a:lnTo>
                <a:lnTo>
                  <a:pt x="2042630" y="1148980"/>
                </a:lnTo>
                <a:lnTo>
                  <a:pt x="0" y="114898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42" id="42"/>
          <p:cNvSpPr/>
          <p:nvPr/>
        </p:nvSpPr>
        <p:spPr>
          <a:xfrm flipH="false" flipV="false" rot="0">
            <a:off x="15149566" y="4893435"/>
            <a:ext cx="1264951" cy="528582"/>
          </a:xfrm>
          <a:custGeom>
            <a:avLst/>
            <a:gdLst/>
            <a:ahLst/>
            <a:cxnLst/>
            <a:rect r="r" b="b" t="t" l="l"/>
            <a:pathLst>
              <a:path h="528582" w="1264951">
                <a:moveTo>
                  <a:pt x="0" y="0"/>
                </a:moveTo>
                <a:lnTo>
                  <a:pt x="1264951" y="0"/>
                </a:lnTo>
                <a:lnTo>
                  <a:pt x="1264951" y="528582"/>
                </a:lnTo>
                <a:lnTo>
                  <a:pt x="0" y="52858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43" id="43"/>
          <p:cNvSpPr txBox="true"/>
          <p:nvPr/>
        </p:nvSpPr>
        <p:spPr>
          <a:xfrm rot="0">
            <a:off x="1378154" y="3284836"/>
            <a:ext cx="2409693" cy="10476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DESIGNING UML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5659405" y="3312610"/>
            <a:ext cx="2035357" cy="5143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BACKEND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5916742" y="1208946"/>
            <a:ext cx="5814898" cy="7950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79"/>
              </a:lnSpc>
            </a:pPr>
            <a:r>
              <a:rPr lang="en-US" sz="46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Tech Stack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10080994" y="3312610"/>
            <a:ext cx="2035357" cy="5143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DATA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14759539" y="3312610"/>
            <a:ext cx="2035357" cy="5143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SCM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788280" y="2986134"/>
            <a:ext cx="6111701" cy="6111701"/>
          </a:xfrm>
          <a:custGeom>
            <a:avLst/>
            <a:gdLst/>
            <a:ahLst/>
            <a:cxnLst/>
            <a:rect r="r" b="b" t="t" l="l"/>
            <a:pathLst>
              <a:path h="6111701" w="6111701">
                <a:moveTo>
                  <a:pt x="0" y="0"/>
                </a:moveTo>
                <a:lnTo>
                  <a:pt x="6111701" y="0"/>
                </a:lnTo>
                <a:lnTo>
                  <a:pt x="6111701" y="6111701"/>
                </a:lnTo>
                <a:lnTo>
                  <a:pt x="0" y="61117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844604" y="170265"/>
            <a:ext cx="7999053" cy="1231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49"/>
              </a:lnSpc>
            </a:pPr>
            <a:r>
              <a:rPr lang="en-US" b="true" sz="7938">
                <a:solidFill>
                  <a:srgbClr val="1C2120"/>
                </a:solidFill>
                <a:latin typeface="Poppins Bold"/>
                <a:ea typeface="Poppins Bold"/>
                <a:cs typeface="Poppins Bold"/>
                <a:sym typeface="Poppins Bold"/>
              </a:rPr>
              <a:t>Development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5855788" y="1643107"/>
            <a:ext cx="6576424" cy="1764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59"/>
              </a:lnSpc>
            </a:pPr>
            <a:r>
              <a:rPr lang="en-US" sz="3999" b="true">
                <a:solidFill>
                  <a:srgbClr val="1C2120"/>
                </a:solidFill>
                <a:latin typeface="Poppins Bold"/>
                <a:ea typeface="Poppins Bold"/>
                <a:cs typeface="Poppins Bold"/>
                <a:sym typeface="Poppins Bold"/>
              </a:rPr>
              <a:t>Requirement</a:t>
            </a:r>
          </a:p>
          <a:p>
            <a:pPr algn="ctr">
              <a:lnSpc>
                <a:spcPts val="4559"/>
              </a:lnSpc>
            </a:pPr>
            <a:r>
              <a:rPr lang="en-US" sz="3999" b="true">
                <a:solidFill>
                  <a:srgbClr val="1C2120"/>
                </a:solidFill>
                <a:latin typeface="Poppins Bold"/>
                <a:ea typeface="Poppins Bold"/>
                <a:cs typeface="Poppins Bold"/>
                <a:sym typeface="Poppins Bold"/>
              </a:rPr>
              <a:t>understanding and LLD</a:t>
            </a:r>
          </a:p>
          <a:p>
            <a:pPr algn="ctr">
              <a:lnSpc>
                <a:spcPts val="4559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442914" y="6022934"/>
            <a:ext cx="5275674" cy="1764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59"/>
              </a:lnSpc>
            </a:pPr>
            <a:r>
              <a:rPr lang="en-US" b="true" sz="3999">
                <a:solidFill>
                  <a:srgbClr val="1C2120"/>
                </a:solidFill>
                <a:latin typeface="Poppins Bold"/>
                <a:ea typeface="Poppins Bold"/>
                <a:cs typeface="Poppins Bold"/>
                <a:sym typeface="Poppins Bold"/>
              </a:rPr>
              <a:t>Development and code review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814261" y="6308684"/>
            <a:ext cx="3997101" cy="1192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59"/>
              </a:lnSpc>
            </a:pPr>
            <a:r>
              <a:rPr lang="en-US" b="true" sz="3999">
                <a:solidFill>
                  <a:srgbClr val="1C2120"/>
                </a:solidFill>
                <a:latin typeface="Poppins Bold"/>
                <a:ea typeface="Poppins Bold"/>
                <a:cs typeface="Poppins Bold"/>
                <a:sym typeface="Poppins Bold"/>
              </a:rPr>
              <a:t>Commit and push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101622" y="-767350"/>
            <a:ext cx="22013892" cy="12354774"/>
          </a:xfrm>
          <a:custGeom>
            <a:avLst/>
            <a:gdLst/>
            <a:ahLst/>
            <a:cxnLst/>
            <a:rect r="r" b="b" t="t" l="l"/>
            <a:pathLst>
              <a:path h="12354774" w="22013892">
                <a:moveTo>
                  <a:pt x="0" y="0"/>
                </a:moveTo>
                <a:lnTo>
                  <a:pt x="22013891" y="0"/>
                </a:lnTo>
                <a:lnTo>
                  <a:pt x="22013891" y="12354775"/>
                </a:lnTo>
                <a:lnTo>
                  <a:pt x="0" y="1235477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467" r="0" b="-9467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793400" y="-712357"/>
            <a:ext cx="22453902" cy="11711713"/>
            <a:chOff x="0" y="0"/>
            <a:chExt cx="5913785" cy="308456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913785" cy="3084567"/>
            </a:xfrm>
            <a:custGeom>
              <a:avLst/>
              <a:gdLst/>
              <a:ahLst/>
              <a:cxnLst/>
              <a:rect r="r" b="b" t="t" l="l"/>
              <a:pathLst>
                <a:path h="3084567" w="5913785">
                  <a:moveTo>
                    <a:pt x="0" y="0"/>
                  </a:moveTo>
                  <a:lnTo>
                    <a:pt x="5913785" y="0"/>
                  </a:lnTo>
                  <a:lnTo>
                    <a:pt x="5913785" y="3084567"/>
                  </a:lnTo>
                  <a:lnTo>
                    <a:pt x="0" y="3084567"/>
                  </a:lnTo>
                  <a:close/>
                </a:path>
              </a:pathLst>
            </a:custGeom>
            <a:solidFill>
              <a:srgbClr val="AAD7D4">
                <a:alpha val="28627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5913785" cy="31226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3012446" y="4135445"/>
            <a:ext cx="12263109" cy="12745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13"/>
              </a:lnSpc>
            </a:pPr>
            <a:r>
              <a:rPr lang="en-US" b="true" sz="10016" spc="-540">
                <a:solidFill>
                  <a:srgbClr val="1F628E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PRODUCT DEMO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101622" y="-767350"/>
            <a:ext cx="22013892" cy="12354774"/>
          </a:xfrm>
          <a:custGeom>
            <a:avLst/>
            <a:gdLst/>
            <a:ahLst/>
            <a:cxnLst/>
            <a:rect r="r" b="b" t="t" l="l"/>
            <a:pathLst>
              <a:path h="12354774" w="22013892">
                <a:moveTo>
                  <a:pt x="0" y="0"/>
                </a:moveTo>
                <a:lnTo>
                  <a:pt x="22013891" y="0"/>
                </a:lnTo>
                <a:lnTo>
                  <a:pt x="22013891" y="12354775"/>
                </a:lnTo>
                <a:lnTo>
                  <a:pt x="0" y="1235477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467" r="0" b="-9467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793400" y="-712357"/>
            <a:ext cx="22453902" cy="11711713"/>
            <a:chOff x="0" y="0"/>
            <a:chExt cx="5913785" cy="308456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913785" cy="3084567"/>
            </a:xfrm>
            <a:custGeom>
              <a:avLst/>
              <a:gdLst/>
              <a:ahLst/>
              <a:cxnLst/>
              <a:rect r="r" b="b" t="t" l="l"/>
              <a:pathLst>
                <a:path h="3084567" w="5913785">
                  <a:moveTo>
                    <a:pt x="0" y="0"/>
                  </a:moveTo>
                  <a:lnTo>
                    <a:pt x="5913785" y="0"/>
                  </a:lnTo>
                  <a:lnTo>
                    <a:pt x="5913785" y="3084567"/>
                  </a:lnTo>
                  <a:lnTo>
                    <a:pt x="0" y="3084567"/>
                  </a:lnTo>
                  <a:close/>
                </a:path>
              </a:pathLst>
            </a:custGeom>
            <a:solidFill>
              <a:srgbClr val="AAD7D4">
                <a:alpha val="28627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5913785" cy="31226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3012446" y="3603296"/>
            <a:ext cx="12263109" cy="23388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13"/>
              </a:lnSpc>
            </a:pPr>
            <a:r>
              <a:rPr lang="en-US" b="true" sz="10016" spc="-540">
                <a:solidFill>
                  <a:srgbClr val="1F628E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Thank you very much!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101622" y="-767350"/>
            <a:ext cx="22013892" cy="12354774"/>
          </a:xfrm>
          <a:custGeom>
            <a:avLst/>
            <a:gdLst/>
            <a:ahLst/>
            <a:cxnLst/>
            <a:rect r="r" b="b" t="t" l="l"/>
            <a:pathLst>
              <a:path h="12354774" w="22013892">
                <a:moveTo>
                  <a:pt x="0" y="0"/>
                </a:moveTo>
                <a:lnTo>
                  <a:pt x="22013891" y="0"/>
                </a:lnTo>
                <a:lnTo>
                  <a:pt x="22013891" y="12354775"/>
                </a:lnTo>
                <a:lnTo>
                  <a:pt x="0" y="1235477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467" r="0" b="-9467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793400" y="-712357"/>
            <a:ext cx="22453902" cy="11711713"/>
            <a:chOff x="0" y="0"/>
            <a:chExt cx="5913785" cy="308456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913785" cy="3084567"/>
            </a:xfrm>
            <a:custGeom>
              <a:avLst/>
              <a:gdLst/>
              <a:ahLst/>
              <a:cxnLst/>
              <a:rect r="r" b="b" t="t" l="l"/>
              <a:pathLst>
                <a:path h="3084567" w="5913785">
                  <a:moveTo>
                    <a:pt x="0" y="0"/>
                  </a:moveTo>
                  <a:lnTo>
                    <a:pt x="5913785" y="0"/>
                  </a:lnTo>
                  <a:lnTo>
                    <a:pt x="5913785" y="3084567"/>
                  </a:lnTo>
                  <a:lnTo>
                    <a:pt x="0" y="3084567"/>
                  </a:lnTo>
                  <a:close/>
                </a:path>
              </a:pathLst>
            </a:custGeom>
            <a:solidFill>
              <a:srgbClr val="AAD7D4">
                <a:alpha val="28627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5913785" cy="31226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610142" y="3565731"/>
            <a:ext cx="12263109" cy="34031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13"/>
              </a:lnSpc>
            </a:pPr>
            <a:r>
              <a:rPr lang="en-US" sz="10016" spc="-540" b="true">
                <a:solidFill>
                  <a:srgbClr val="1F628E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The Ask –</a:t>
            </a:r>
          </a:p>
          <a:p>
            <a:pPr algn="l">
              <a:lnSpc>
                <a:spcPts val="8413"/>
              </a:lnSpc>
            </a:pPr>
            <a:r>
              <a:rPr lang="en-US" b="true" sz="10016" spc="-540">
                <a:solidFill>
                  <a:srgbClr val="1F628E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Where we started?</a:t>
            </a:r>
          </a:p>
          <a:p>
            <a:pPr algn="ctr">
              <a:lnSpc>
                <a:spcPts val="8413"/>
              </a:lnSpc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539567" y="7289719"/>
            <a:ext cx="5983836" cy="5983836"/>
          </a:xfrm>
          <a:custGeom>
            <a:avLst/>
            <a:gdLst/>
            <a:ahLst/>
            <a:cxnLst/>
            <a:rect r="r" b="b" t="t" l="l"/>
            <a:pathLst>
              <a:path h="5983836" w="5983836">
                <a:moveTo>
                  <a:pt x="0" y="0"/>
                </a:moveTo>
                <a:lnTo>
                  <a:pt x="5983836" y="0"/>
                </a:lnTo>
                <a:lnTo>
                  <a:pt x="5983836" y="5983836"/>
                </a:lnTo>
                <a:lnTo>
                  <a:pt x="0" y="59838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834986" y="-2701878"/>
            <a:ext cx="5983836" cy="5983836"/>
          </a:xfrm>
          <a:custGeom>
            <a:avLst/>
            <a:gdLst/>
            <a:ahLst/>
            <a:cxnLst/>
            <a:rect r="r" b="b" t="t" l="l"/>
            <a:pathLst>
              <a:path h="5983836" w="5983836">
                <a:moveTo>
                  <a:pt x="0" y="0"/>
                </a:moveTo>
                <a:lnTo>
                  <a:pt x="5983836" y="0"/>
                </a:lnTo>
                <a:lnTo>
                  <a:pt x="5983836" y="5983836"/>
                </a:lnTo>
                <a:lnTo>
                  <a:pt x="0" y="59838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4860467"/>
            <a:ext cx="16230600" cy="2089690"/>
          </a:xfrm>
          <a:custGeom>
            <a:avLst/>
            <a:gdLst/>
            <a:ahLst/>
            <a:cxnLst/>
            <a:rect r="r" b="b" t="t" l="l"/>
            <a:pathLst>
              <a:path h="2089690" w="16230600">
                <a:moveTo>
                  <a:pt x="0" y="0"/>
                </a:moveTo>
                <a:lnTo>
                  <a:pt x="16230600" y="0"/>
                </a:lnTo>
                <a:lnTo>
                  <a:pt x="16230600" y="2089690"/>
                </a:lnTo>
                <a:lnTo>
                  <a:pt x="0" y="20896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2054378" y="3990071"/>
            <a:ext cx="2589782" cy="2589782"/>
          </a:xfrm>
          <a:custGeom>
            <a:avLst/>
            <a:gdLst/>
            <a:ahLst/>
            <a:cxnLst/>
            <a:rect r="r" b="b" t="t" l="l"/>
            <a:pathLst>
              <a:path h="2589782" w="2589782">
                <a:moveTo>
                  <a:pt x="0" y="0"/>
                </a:moveTo>
                <a:lnTo>
                  <a:pt x="2589782" y="0"/>
                </a:lnTo>
                <a:lnTo>
                  <a:pt x="2589782" y="2589782"/>
                </a:lnTo>
                <a:lnTo>
                  <a:pt x="0" y="258978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16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377936" y="5284929"/>
            <a:ext cx="2589847" cy="2589848"/>
          </a:xfrm>
          <a:custGeom>
            <a:avLst/>
            <a:gdLst/>
            <a:ahLst/>
            <a:cxnLst/>
            <a:rect r="r" b="b" t="t" l="l"/>
            <a:pathLst>
              <a:path h="2589848" w="2589847">
                <a:moveTo>
                  <a:pt x="0" y="0"/>
                </a:moveTo>
                <a:lnTo>
                  <a:pt x="2589848" y="0"/>
                </a:lnTo>
                <a:lnTo>
                  <a:pt x="2589848" y="2589848"/>
                </a:lnTo>
                <a:lnTo>
                  <a:pt x="0" y="258984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16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9011817" y="5284994"/>
            <a:ext cx="2589847" cy="2589847"/>
          </a:xfrm>
          <a:custGeom>
            <a:avLst/>
            <a:gdLst/>
            <a:ahLst/>
            <a:cxnLst/>
            <a:rect r="r" b="b" t="t" l="l"/>
            <a:pathLst>
              <a:path h="2589847" w="2589847">
                <a:moveTo>
                  <a:pt x="0" y="0"/>
                </a:moveTo>
                <a:lnTo>
                  <a:pt x="2589847" y="0"/>
                </a:lnTo>
                <a:lnTo>
                  <a:pt x="2589847" y="2589848"/>
                </a:lnTo>
                <a:lnTo>
                  <a:pt x="0" y="258984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1600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13655059" y="5284994"/>
            <a:ext cx="2589847" cy="2589847"/>
          </a:xfrm>
          <a:custGeom>
            <a:avLst/>
            <a:gdLst/>
            <a:ahLst/>
            <a:cxnLst/>
            <a:rect r="r" b="b" t="t" l="l"/>
            <a:pathLst>
              <a:path h="2589847" w="2589847">
                <a:moveTo>
                  <a:pt x="0" y="0"/>
                </a:moveTo>
                <a:lnTo>
                  <a:pt x="2589848" y="0"/>
                </a:lnTo>
                <a:lnTo>
                  <a:pt x="2589848" y="2589848"/>
                </a:lnTo>
                <a:lnTo>
                  <a:pt x="0" y="258984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1600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6688226" y="3990071"/>
            <a:ext cx="2589847" cy="2589847"/>
          </a:xfrm>
          <a:custGeom>
            <a:avLst/>
            <a:gdLst/>
            <a:ahLst/>
            <a:cxnLst/>
            <a:rect r="r" b="b" t="t" l="l"/>
            <a:pathLst>
              <a:path h="2589847" w="2589847">
                <a:moveTo>
                  <a:pt x="0" y="0"/>
                </a:moveTo>
                <a:lnTo>
                  <a:pt x="2589847" y="0"/>
                </a:lnTo>
                <a:lnTo>
                  <a:pt x="2589847" y="2589847"/>
                </a:lnTo>
                <a:lnTo>
                  <a:pt x="0" y="258984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alphaModFix amt="16000"/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11331468" y="3990071"/>
            <a:ext cx="2589848" cy="2589847"/>
          </a:xfrm>
          <a:custGeom>
            <a:avLst/>
            <a:gdLst/>
            <a:ahLst/>
            <a:cxnLst/>
            <a:rect r="r" b="b" t="t" l="l"/>
            <a:pathLst>
              <a:path h="2589847" w="2589848">
                <a:moveTo>
                  <a:pt x="0" y="0"/>
                </a:moveTo>
                <a:lnTo>
                  <a:pt x="2589848" y="0"/>
                </a:lnTo>
                <a:lnTo>
                  <a:pt x="2589848" y="2589847"/>
                </a:lnTo>
                <a:lnTo>
                  <a:pt x="0" y="258984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alphaModFix amt="16000"/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11" id="11"/>
          <p:cNvGrpSpPr/>
          <p:nvPr/>
        </p:nvGrpSpPr>
        <p:grpSpPr>
          <a:xfrm rot="0">
            <a:off x="2600766" y="4536459"/>
            <a:ext cx="1497006" cy="1497006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FBD7D"/>
            </a:solidFill>
            <a:ln cap="sq">
              <a:noFill/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3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4924357" y="5792713"/>
            <a:ext cx="1497006" cy="1497006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7882"/>
            </a:solidFill>
            <a:ln cap="sq">
              <a:noFill/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3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7234646" y="4536459"/>
            <a:ext cx="1497006" cy="1497006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DA986"/>
            </a:solidFill>
            <a:ln cap="sq">
              <a:noFill/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3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9558237" y="5792713"/>
            <a:ext cx="1497006" cy="1497006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26071"/>
            </a:solidFill>
            <a:ln cap="sq">
              <a:noFill/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3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1868527" y="4536459"/>
            <a:ext cx="1497006" cy="1497006"/>
            <a:chOff x="0" y="0"/>
            <a:chExt cx="812800" cy="8128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9189"/>
            </a:solidFill>
            <a:ln cap="sq">
              <a:noFill/>
              <a:prstDash val="solid"/>
              <a:miter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3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4192118" y="5792713"/>
            <a:ext cx="1497006" cy="1497006"/>
            <a:chOff x="0" y="0"/>
            <a:chExt cx="812800" cy="8128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F4858"/>
            </a:solidFill>
            <a:ln cap="sq">
              <a:noFill/>
              <a:prstDash val="solid"/>
              <a:miter/>
            </a:ln>
          </p:spPr>
        </p:sp>
        <p:sp>
          <p:nvSpPr>
            <p:cNvPr name="TextBox 28" id="2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3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29" id="29"/>
          <p:cNvSpPr/>
          <p:nvPr/>
        </p:nvSpPr>
        <p:spPr>
          <a:xfrm flipH="false" flipV="false" rot="0">
            <a:off x="2934693" y="4832491"/>
            <a:ext cx="829152" cy="904941"/>
          </a:xfrm>
          <a:custGeom>
            <a:avLst/>
            <a:gdLst/>
            <a:ahLst/>
            <a:cxnLst/>
            <a:rect r="r" b="b" t="t" l="l"/>
            <a:pathLst>
              <a:path h="904941" w="829152">
                <a:moveTo>
                  <a:pt x="0" y="0"/>
                </a:moveTo>
                <a:lnTo>
                  <a:pt x="829152" y="0"/>
                </a:lnTo>
                <a:lnTo>
                  <a:pt x="829152" y="904941"/>
                </a:lnTo>
                <a:lnTo>
                  <a:pt x="0" y="904941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7620902" y="4886340"/>
            <a:ext cx="724494" cy="797242"/>
          </a:xfrm>
          <a:custGeom>
            <a:avLst/>
            <a:gdLst/>
            <a:ahLst/>
            <a:cxnLst/>
            <a:rect r="r" b="b" t="t" l="l"/>
            <a:pathLst>
              <a:path h="797242" w="724494">
                <a:moveTo>
                  <a:pt x="0" y="0"/>
                </a:moveTo>
                <a:lnTo>
                  <a:pt x="724494" y="0"/>
                </a:lnTo>
                <a:lnTo>
                  <a:pt x="724494" y="797243"/>
                </a:lnTo>
                <a:lnTo>
                  <a:pt x="0" y="797243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9908119" y="6170498"/>
            <a:ext cx="797242" cy="741436"/>
          </a:xfrm>
          <a:custGeom>
            <a:avLst/>
            <a:gdLst/>
            <a:ahLst/>
            <a:cxnLst/>
            <a:rect r="r" b="b" t="t" l="l"/>
            <a:pathLst>
              <a:path h="741436" w="797242">
                <a:moveTo>
                  <a:pt x="0" y="0"/>
                </a:moveTo>
                <a:lnTo>
                  <a:pt x="797243" y="0"/>
                </a:lnTo>
                <a:lnTo>
                  <a:pt x="797243" y="741436"/>
                </a:lnTo>
                <a:lnTo>
                  <a:pt x="0" y="741436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false" rot="0">
            <a:off x="12218409" y="4912251"/>
            <a:ext cx="797242" cy="745422"/>
          </a:xfrm>
          <a:custGeom>
            <a:avLst/>
            <a:gdLst/>
            <a:ahLst/>
            <a:cxnLst/>
            <a:rect r="r" b="b" t="t" l="l"/>
            <a:pathLst>
              <a:path h="745422" w="797242">
                <a:moveTo>
                  <a:pt x="0" y="0"/>
                </a:moveTo>
                <a:lnTo>
                  <a:pt x="797242" y="0"/>
                </a:lnTo>
                <a:lnTo>
                  <a:pt x="797242" y="745422"/>
                </a:lnTo>
                <a:lnTo>
                  <a:pt x="0" y="745422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0">
            <a:off x="14578374" y="6142595"/>
            <a:ext cx="724494" cy="797242"/>
          </a:xfrm>
          <a:custGeom>
            <a:avLst/>
            <a:gdLst/>
            <a:ahLst/>
            <a:cxnLst/>
            <a:rect r="r" b="b" t="t" l="l"/>
            <a:pathLst>
              <a:path h="797242" w="724494">
                <a:moveTo>
                  <a:pt x="0" y="0"/>
                </a:moveTo>
                <a:lnTo>
                  <a:pt x="724494" y="0"/>
                </a:lnTo>
                <a:lnTo>
                  <a:pt x="724494" y="797242"/>
                </a:lnTo>
                <a:lnTo>
                  <a:pt x="0" y="797242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4" id="34"/>
          <p:cNvSpPr/>
          <p:nvPr/>
        </p:nvSpPr>
        <p:spPr>
          <a:xfrm flipH="false" flipV="false" rot="0">
            <a:off x="5277572" y="6149881"/>
            <a:ext cx="790575" cy="782669"/>
          </a:xfrm>
          <a:custGeom>
            <a:avLst/>
            <a:gdLst/>
            <a:ahLst/>
            <a:cxnLst/>
            <a:rect r="r" b="b" t="t" l="l"/>
            <a:pathLst>
              <a:path h="782669" w="790575">
                <a:moveTo>
                  <a:pt x="0" y="0"/>
                </a:moveTo>
                <a:lnTo>
                  <a:pt x="790575" y="0"/>
                </a:lnTo>
                <a:lnTo>
                  <a:pt x="790575" y="782670"/>
                </a:lnTo>
                <a:lnTo>
                  <a:pt x="0" y="782670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5" id="35"/>
          <p:cNvSpPr/>
          <p:nvPr/>
        </p:nvSpPr>
        <p:spPr>
          <a:xfrm flipH="true" flipV="false" rot="0">
            <a:off x="-293867" y="8687989"/>
            <a:ext cx="2551746" cy="2184932"/>
          </a:xfrm>
          <a:custGeom>
            <a:avLst/>
            <a:gdLst/>
            <a:ahLst/>
            <a:cxnLst/>
            <a:rect r="r" b="b" t="t" l="l"/>
            <a:pathLst>
              <a:path h="2184932" w="2551746">
                <a:moveTo>
                  <a:pt x="2551745" y="0"/>
                </a:moveTo>
                <a:lnTo>
                  <a:pt x="0" y="0"/>
                </a:lnTo>
                <a:lnTo>
                  <a:pt x="0" y="2184932"/>
                </a:lnTo>
                <a:lnTo>
                  <a:pt x="2551745" y="2184932"/>
                </a:lnTo>
                <a:lnTo>
                  <a:pt x="2551745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6" id="36"/>
          <p:cNvSpPr/>
          <p:nvPr/>
        </p:nvSpPr>
        <p:spPr>
          <a:xfrm flipH="false" flipV="true" rot="0">
            <a:off x="3349269" y="6697046"/>
            <a:ext cx="993504" cy="704146"/>
          </a:xfrm>
          <a:custGeom>
            <a:avLst/>
            <a:gdLst/>
            <a:ahLst/>
            <a:cxnLst/>
            <a:rect r="r" b="b" t="t" l="l"/>
            <a:pathLst>
              <a:path h="704146" w="993504">
                <a:moveTo>
                  <a:pt x="0" y="704145"/>
                </a:moveTo>
                <a:lnTo>
                  <a:pt x="993503" y="704145"/>
                </a:lnTo>
                <a:lnTo>
                  <a:pt x="993503" y="0"/>
                </a:lnTo>
                <a:lnTo>
                  <a:pt x="0" y="0"/>
                </a:lnTo>
                <a:lnTo>
                  <a:pt x="0" y="704145"/>
                </a:lnTo>
                <a:close/>
              </a:path>
            </a:pathLst>
          </a:custGeom>
          <a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7" id="37"/>
          <p:cNvSpPr/>
          <p:nvPr/>
        </p:nvSpPr>
        <p:spPr>
          <a:xfrm flipH="false" flipV="true" rot="0">
            <a:off x="7983149" y="6697046"/>
            <a:ext cx="993504" cy="704146"/>
          </a:xfrm>
          <a:custGeom>
            <a:avLst/>
            <a:gdLst/>
            <a:ahLst/>
            <a:cxnLst/>
            <a:rect r="r" b="b" t="t" l="l"/>
            <a:pathLst>
              <a:path h="704146" w="993504">
                <a:moveTo>
                  <a:pt x="0" y="704145"/>
                </a:moveTo>
                <a:lnTo>
                  <a:pt x="993504" y="704145"/>
                </a:lnTo>
                <a:lnTo>
                  <a:pt x="993504" y="0"/>
                </a:lnTo>
                <a:lnTo>
                  <a:pt x="0" y="0"/>
                </a:lnTo>
                <a:lnTo>
                  <a:pt x="0" y="704145"/>
                </a:lnTo>
                <a:close/>
              </a:path>
            </a:pathLst>
          </a:custGeom>
          <a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8" id="38"/>
          <p:cNvSpPr/>
          <p:nvPr/>
        </p:nvSpPr>
        <p:spPr>
          <a:xfrm flipH="false" flipV="false" rot="0">
            <a:off x="5672860" y="4480418"/>
            <a:ext cx="993504" cy="704146"/>
          </a:xfrm>
          <a:custGeom>
            <a:avLst/>
            <a:gdLst/>
            <a:ahLst/>
            <a:cxnLst/>
            <a:rect r="r" b="b" t="t" l="l"/>
            <a:pathLst>
              <a:path h="704146" w="993504">
                <a:moveTo>
                  <a:pt x="0" y="0"/>
                </a:moveTo>
                <a:lnTo>
                  <a:pt x="993503" y="0"/>
                </a:lnTo>
                <a:lnTo>
                  <a:pt x="993503" y="704146"/>
                </a:lnTo>
                <a:lnTo>
                  <a:pt x="0" y="704146"/>
                </a:lnTo>
                <a:lnTo>
                  <a:pt x="0" y="0"/>
                </a:lnTo>
                <a:close/>
              </a:path>
            </a:pathLst>
          </a:custGeom>
          <a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9" id="39"/>
          <p:cNvSpPr/>
          <p:nvPr/>
        </p:nvSpPr>
        <p:spPr>
          <a:xfrm flipH="false" flipV="false" rot="0">
            <a:off x="10306740" y="4480418"/>
            <a:ext cx="993504" cy="704146"/>
          </a:xfrm>
          <a:custGeom>
            <a:avLst/>
            <a:gdLst/>
            <a:ahLst/>
            <a:cxnLst/>
            <a:rect r="r" b="b" t="t" l="l"/>
            <a:pathLst>
              <a:path h="704146" w="993504">
                <a:moveTo>
                  <a:pt x="0" y="0"/>
                </a:moveTo>
                <a:lnTo>
                  <a:pt x="993504" y="0"/>
                </a:lnTo>
                <a:lnTo>
                  <a:pt x="993504" y="704146"/>
                </a:lnTo>
                <a:lnTo>
                  <a:pt x="0" y="704146"/>
                </a:lnTo>
                <a:lnTo>
                  <a:pt x="0" y="0"/>
                </a:lnTo>
                <a:close/>
              </a:path>
            </a:pathLst>
          </a:custGeom>
          <a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0" id="40"/>
          <p:cNvSpPr/>
          <p:nvPr/>
        </p:nvSpPr>
        <p:spPr>
          <a:xfrm flipH="false" flipV="true" rot="0">
            <a:off x="12593267" y="6697046"/>
            <a:ext cx="993504" cy="704146"/>
          </a:xfrm>
          <a:custGeom>
            <a:avLst/>
            <a:gdLst/>
            <a:ahLst/>
            <a:cxnLst/>
            <a:rect r="r" b="b" t="t" l="l"/>
            <a:pathLst>
              <a:path h="704146" w="993504">
                <a:moveTo>
                  <a:pt x="0" y="704145"/>
                </a:moveTo>
                <a:lnTo>
                  <a:pt x="993504" y="704145"/>
                </a:lnTo>
                <a:lnTo>
                  <a:pt x="993504" y="0"/>
                </a:lnTo>
                <a:lnTo>
                  <a:pt x="0" y="0"/>
                </a:lnTo>
                <a:lnTo>
                  <a:pt x="0" y="704145"/>
                </a:lnTo>
                <a:close/>
              </a:path>
            </a:pathLst>
          </a:custGeom>
          <a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41" id="41"/>
          <p:cNvSpPr txBox="true"/>
          <p:nvPr/>
        </p:nvSpPr>
        <p:spPr>
          <a:xfrm rot="0">
            <a:off x="4393627" y="848603"/>
            <a:ext cx="9500746" cy="7124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b="true" sz="4200">
                <a:solidFill>
                  <a:srgbClr val="151857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PROJECT DEVELOPMENT ROADMAP</a:t>
            </a:r>
          </a:p>
        </p:txBody>
      </p:sp>
      <p:grpSp>
        <p:nvGrpSpPr>
          <p:cNvPr name="Group 42" id="42"/>
          <p:cNvGrpSpPr/>
          <p:nvPr/>
        </p:nvGrpSpPr>
        <p:grpSpPr>
          <a:xfrm rot="0">
            <a:off x="1774181" y="2503525"/>
            <a:ext cx="3150176" cy="1485019"/>
            <a:chOff x="0" y="0"/>
            <a:chExt cx="4200235" cy="1980025"/>
          </a:xfrm>
        </p:grpSpPr>
        <p:sp>
          <p:nvSpPr>
            <p:cNvPr name="TextBox 43" id="43"/>
            <p:cNvSpPr txBox="true"/>
            <p:nvPr/>
          </p:nvSpPr>
          <p:spPr>
            <a:xfrm rot="0">
              <a:off x="397620" y="-38100"/>
              <a:ext cx="3404994" cy="51567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 b="true">
                  <a:solidFill>
                    <a:srgbClr val="151857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Installation</a:t>
              </a:r>
            </a:p>
          </p:txBody>
        </p:sp>
        <p:sp>
          <p:nvSpPr>
            <p:cNvPr name="TextBox 44" id="44"/>
            <p:cNvSpPr txBox="true"/>
            <p:nvPr/>
          </p:nvSpPr>
          <p:spPr>
            <a:xfrm rot="0">
              <a:off x="0" y="755198"/>
              <a:ext cx="4200235" cy="122482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20"/>
                </a:lnSpc>
              </a:pPr>
              <a:r>
                <a:rPr lang="en-US" sz="1800">
                  <a:solidFill>
                    <a:srgbClr val="5B5B5B"/>
                  </a:solidFill>
                  <a:latin typeface="Canva Sans"/>
                  <a:ea typeface="Canva Sans"/>
                  <a:cs typeface="Canva Sans"/>
                  <a:sym typeface="Canva Sans"/>
                </a:rPr>
                <a:t>Set up required technologies, learn basic Java, and configure Git.</a:t>
              </a:r>
            </a:p>
          </p:txBody>
        </p:sp>
      </p:grpSp>
      <p:grpSp>
        <p:nvGrpSpPr>
          <p:cNvPr name="Group 45" id="45"/>
          <p:cNvGrpSpPr/>
          <p:nvPr/>
        </p:nvGrpSpPr>
        <p:grpSpPr>
          <a:xfrm rot="0">
            <a:off x="3870561" y="7518319"/>
            <a:ext cx="3604598" cy="1485019"/>
            <a:chOff x="0" y="0"/>
            <a:chExt cx="4806131" cy="1980025"/>
          </a:xfrm>
        </p:grpSpPr>
        <p:sp>
          <p:nvSpPr>
            <p:cNvPr name="TextBox 46" id="46"/>
            <p:cNvSpPr txBox="true"/>
            <p:nvPr/>
          </p:nvSpPr>
          <p:spPr>
            <a:xfrm rot="0">
              <a:off x="700568" y="-38100"/>
              <a:ext cx="3404994" cy="51567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 b="true">
                  <a:solidFill>
                    <a:srgbClr val="151857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Structure</a:t>
              </a:r>
            </a:p>
          </p:txBody>
        </p:sp>
        <p:sp>
          <p:nvSpPr>
            <p:cNvPr name="TextBox 47" id="47"/>
            <p:cNvSpPr txBox="true"/>
            <p:nvPr/>
          </p:nvSpPr>
          <p:spPr>
            <a:xfrm rot="0">
              <a:off x="0" y="755198"/>
              <a:ext cx="4806131" cy="122482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20"/>
                </a:lnSpc>
              </a:pPr>
              <a:r>
                <a:rPr lang="en-US" sz="1800">
                  <a:solidFill>
                    <a:srgbClr val="5B5B5B"/>
                  </a:solidFill>
                  <a:latin typeface="Canva Sans"/>
                  <a:ea typeface="Canva Sans"/>
                  <a:cs typeface="Canva Sans"/>
                  <a:sym typeface="Canva Sans"/>
                </a:rPr>
                <a:t>Design the project skeleton, identifying essential beans and structures.</a:t>
              </a:r>
            </a:p>
          </p:txBody>
        </p:sp>
      </p:grpSp>
      <p:grpSp>
        <p:nvGrpSpPr>
          <p:cNvPr name="Group 48" id="48"/>
          <p:cNvGrpSpPr/>
          <p:nvPr/>
        </p:nvGrpSpPr>
        <p:grpSpPr>
          <a:xfrm rot="0">
            <a:off x="6289604" y="2503525"/>
            <a:ext cx="3618515" cy="1589860"/>
            <a:chOff x="0" y="0"/>
            <a:chExt cx="4824686" cy="2119813"/>
          </a:xfrm>
        </p:grpSpPr>
        <p:sp>
          <p:nvSpPr>
            <p:cNvPr name="TextBox 49" id="49"/>
            <p:cNvSpPr txBox="true"/>
            <p:nvPr/>
          </p:nvSpPr>
          <p:spPr>
            <a:xfrm rot="0">
              <a:off x="303275" y="-38100"/>
              <a:ext cx="4218136" cy="107453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 b="true">
                  <a:solidFill>
                    <a:srgbClr val="151857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Business &amp; Client Package</a:t>
              </a:r>
            </a:p>
          </p:txBody>
        </p:sp>
        <p:sp>
          <p:nvSpPr>
            <p:cNvPr name="TextBox 50" id="50"/>
            <p:cNvSpPr txBox="true"/>
            <p:nvPr/>
          </p:nvSpPr>
          <p:spPr>
            <a:xfrm rot="0">
              <a:off x="0" y="1314057"/>
              <a:ext cx="4824686" cy="80575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20"/>
                </a:lnSpc>
              </a:pPr>
              <a:r>
                <a:rPr lang="en-US" sz="1800">
                  <a:solidFill>
                    <a:srgbClr val="5B5B5B"/>
                  </a:solidFill>
                  <a:latin typeface="Canva Sans"/>
                  <a:ea typeface="Canva Sans"/>
                  <a:cs typeface="Canva Sans"/>
                  <a:sym typeface="Canva Sans"/>
                </a:rPr>
                <a:t>Develop business logic and client package with demo data.</a:t>
              </a:r>
            </a:p>
          </p:txBody>
        </p:sp>
      </p:grpSp>
      <p:grpSp>
        <p:nvGrpSpPr>
          <p:cNvPr name="Group 51" id="51"/>
          <p:cNvGrpSpPr/>
          <p:nvPr/>
        </p:nvGrpSpPr>
        <p:grpSpPr>
          <a:xfrm rot="0">
            <a:off x="8098862" y="7518319"/>
            <a:ext cx="4119547" cy="1588814"/>
            <a:chOff x="0" y="0"/>
            <a:chExt cx="5492729" cy="2118419"/>
          </a:xfrm>
        </p:grpSpPr>
        <p:sp>
          <p:nvSpPr>
            <p:cNvPr name="TextBox 52" id="52"/>
            <p:cNvSpPr txBox="true"/>
            <p:nvPr/>
          </p:nvSpPr>
          <p:spPr>
            <a:xfrm rot="0">
              <a:off x="0" y="-38100"/>
              <a:ext cx="5492729" cy="107453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 b="true">
                  <a:solidFill>
                    <a:srgbClr val="151857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Interfaces &amp; Data Structures</a:t>
              </a:r>
            </a:p>
          </p:txBody>
        </p:sp>
        <p:sp>
          <p:nvSpPr>
            <p:cNvPr name="TextBox 53" id="53"/>
            <p:cNvSpPr txBox="true"/>
            <p:nvPr/>
          </p:nvSpPr>
          <p:spPr>
            <a:xfrm rot="0">
              <a:off x="0" y="1312663"/>
              <a:ext cx="5492729" cy="80575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20"/>
                </a:lnSpc>
              </a:pPr>
              <a:r>
                <a:rPr lang="en-US" sz="1800">
                  <a:solidFill>
                    <a:srgbClr val="5B5B5B"/>
                  </a:solidFill>
                  <a:latin typeface="Canva Sans"/>
                  <a:ea typeface="Canva Sans"/>
                  <a:cs typeface="Canva Sans"/>
                  <a:sym typeface="Canva Sans"/>
                </a:rPr>
                <a:t>Implement interfaces and Java data structures like List, Map, and Set.</a:t>
              </a:r>
            </a:p>
          </p:txBody>
        </p:sp>
      </p:grpSp>
      <p:grpSp>
        <p:nvGrpSpPr>
          <p:cNvPr name="Group 54" id="54"/>
          <p:cNvGrpSpPr/>
          <p:nvPr/>
        </p:nvGrpSpPr>
        <p:grpSpPr>
          <a:xfrm rot="0">
            <a:off x="10973775" y="2503525"/>
            <a:ext cx="3604598" cy="1169670"/>
            <a:chOff x="0" y="0"/>
            <a:chExt cx="4806131" cy="1559560"/>
          </a:xfrm>
        </p:grpSpPr>
        <p:sp>
          <p:nvSpPr>
            <p:cNvPr name="TextBox 55" id="55"/>
            <p:cNvSpPr txBox="true"/>
            <p:nvPr/>
          </p:nvSpPr>
          <p:spPr>
            <a:xfrm rot="0">
              <a:off x="0" y="-38100"/>
              <a:ext cx="4806131" cy="51567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 b="true">
                  <a:solidFill>
                    <a:srgbClr val="151857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JDBC &amp; DAO Classes</a:t>
              </a:r>
            </a:p>
          </p:txBody>
        </p:sp>
        <p:sp>
          <p:nvSpPr>
            <p:cNvPr name="TextBox 56" id="56"/>
            <p:cNvSpPr txBox="true"/>
            <p:nvPr/>
          </p:nvSpPr>
          <p:spPr>
            <a:xfrm rot="0">
              <a:off x="0" y="753804"/>
              <a:ext cx="4806131" cy="80575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20"/>
                </a:lnSpc>
              </a:pPr>
              <a:r>
                <a:rPr lang="en-US" sz="1800">
                  <a:solidFill>
                    <a:srgbClr val="5B5B5B"/>
                  </a:solidFill>
                  <a:latin typeface="Canva Sans"/>
                  <a:ea typeface="Canva Sans"/>
                  <a:cs typeface="Canva Sans"/>
                  <a:sym typeface="Canva Sans"/>
                </a:rPr>
                <a:t>Integrate SQL database and implement DAO classes.</a:t>
              </a:r>
            </a:p>
          </p:txBody>
        </p:sp>
      </p:grpSp>
      <p:grpSp>
        <p:nvGrpSpPr>
          <p:cNvPr name="Group 57" id="57"/>
          <p:cNvGrpSpPr/>
          <p:nvPr/>
        </p:nvGrpSpPr>
        <p:grpSpPr>
          <a:xfrm rot="0">
            <a:off x="13138322" y="7518319"/>
            <a:ext cx="3604598" cy="1589860"/>
            <a:chOff x="0" y="0"/>
            <a:chExt cx="4806131" cy="2119813"/>
          </a:xfrm>
        </p:grpSpPr>
        <p:sp>
          <p:nvSpPr>
            <p:cNvPr name="TextBox 58" id="58"/>
            <p:cNvSpPr txBox="true"/>
            <p:nvPr/>
          </p:nvSpPr>
          <p:spPr>
            <a:xfrm rot="0">
              <a:off x="700568" y="-38100"/>
              <a:ext cx="3404994" cy="107453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 b="true">
                  <a:solidFill>
                    <a:srgbClr val="151857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Exceptions &amp; Java 17 Features</a:t>
              </a:r>
            </a:p>
          </p:txBody>
        </p:sp>
        <p:sp>
          <p:nvSpPr>
            <p:cNvPr name="TextBox 59" id="59"/>
            <p:cNvSpPr txBox="true"/>
            <p:nvPr/>
          </p:nvSpPr>
          <p:spPr>
            <a:xfrm rot="0">
              <a:off x="0" y="1314057"/>
              <a:ext cx="4806131" cy="80575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20"/>
                </a:lnSpc>
              </a:pPr>
              <a:r>
                <a:rPr lang="en-US" sz="1800">
                  <a:solidFill>
                    <a:srgbClr val="5B5B5B"/>
                  </a:solidFill>
                  <a:latin typeface="Canva Sans"/>
                  <a:ea typeface="Canva Sans"/>
                  <a:cs typeface="Canva Sans"/>
                  <a:sym typeface="Canva Sans"/>
                </a:rPr>
                <a:t>Handle exceptions and utilize advanced Java 17 features.</a:t>
              </a:r>
            </a:p>
          </p:txBody>
        </p:sp>
      </p:grpSp>
      <p:sp>
        <p:nvSpPr>
          <p:cNvPr name="Freeform 60" id="60"/>
          <p:cNvSpPr/>
          <p:nvPr/>
        </p:nvSpPr>
        <p:spPr>
          <a:xfrm flipH="false" flipV="false" rot="0">
            <a:off x="17259300" y="9168001"/>
            <a:ext cx="802255" cy="486033"/>
          </a:xfrm>
          <a:custGeom>
            <a:avLst/>
            <a:gdLst/>
            <a:ahLst/>
            <a:cxnLst/>
            <a:rect r="r" b="b" t="t" l="l"/>
            <a:pathLst>
              <a:path h="486033" w="802255">
                <a:moveTo>
                  <a:pt x="0" y="0"/>
                </a:moveTo>
                <a:lnTo>
                  <a:pt x="802255" y="0"/>
                </a:lnTo>
                <a:lnTo>
                  <a:pt x="802255" y="486033"/>
                </a:lnTo>
                <a:lnTo>
                  <a:pt x="0" y="486033"/>
                </a:lnTo>
                <a:lnTo>
                  <a:pt x="0" y="0"/>
                </a:lnTo>
                <a:close/>
              </a:path>
            </a:pathLst>
          </a:custGeom>
          <a:blipFill>
            <a:blip r:embed="rId30">
              <a:extLs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834986" y="-2701878"/>
            <a:ext cx="5983836" cy="5983836"/>
          </a:xfrm>
          <a:custGeom>
            <a:avLst/>
            <a:gdLst/>
            <a:ahLst/>
            <a:cxnLst/>
            <a:rect r="r" b="b" t="t" l="l"/>
            <a:pathLst>
              <a:path h="5983836" w="5983836">
                <a:moveTo>
                  <a:pt x="0" y="0"/>
                </a:moveTo>
                <a:lnTo>
                  <a:pt x="5983836" y="0"/>
                </a:lnTo>
                <a:lnTo>
                  <a:pt x="5983836" y="5983836"/>
                </a:lnTo>
                <a:lnTo>
                  <a:pt x="0" y="59838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-293867" y="8687989"/>
            <a:ext cx="2551746" cy="2184932"/>
          </a:xfrm>
          <a:custGeom>
            <a:avLst/>
            <a:gdLst/>
            <a:ahLst/>
            <a:cxnLst/>
            <a:rect r="r" b="b" t="t" l="l"/>
            <a:pathLst>
              <a:path h="2184932" w="2551746">
                <a:moveTo>
                  <a:pt x="2551745" y="0"/>
                </a:moveTo>
                <a:lnTo>
                  <a:pt x="0" y="0"/>
                </a:lnTo>
                <a:lnTo>
                  <a:pt x="0" y="2184932"/>
                </a:lnTo>
                <a:lnTo>
                  <a:pt x="2551745" y="2184932"/>
                </a:lnTo>
                <a:lnTo>
                  <a:pt x="2551745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7259300" y="9168001"/>
            <a:ext cx="802255" cy="486033"/>
          </a:xfrm>
          <a:custGeom>
            <a:avLst/>
            <a:gdLst/>
            <a:ahLst/>
            <a:cxnLst/>
            <a:rect r="r" b="b" t="t" l="l"/>
            <a:pathLst>
              <a:path h="486033" w="802255">
                <a:moveTo>
                  <a:pt x="0" y="0"/>
                </a:moveTo>
                <a:lnTo>
                  <a:pt x="802255" y="0"/>
                </a:lnTo>
                <a:lnTo>
                  <a:pt x="802255" y="486033"/>
                </a:lnTo>
                <a:lnTo>
                  <a:pt x="0" y="48603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4260159" y="3036013"/>
            <a:ext cx="4725258" cy="766878"/>
            <a:chOff x="0" y="0"/>
            <a:chExt cx="11792779" cy="191389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1792779" cy="1913890"/>
            </a:xfrm>
            <a:custGeom>
              <a:avLst/>
              <a:gdLst/>
              <a:ahLst/>
              <a:cxnLst/>
              <a:rect r="r" b="b" t="t" l="l"/>
              <a:pathLst>
                <a:path h="1913890" w="11792779">
                  <a:moveTo>
                    <a:pt x="11668319" y="1913890"/>
                  </a:moveTo>
                  <a:lnTo>
                    <a:pt x="124460" y="1913890"/>
                  </a:lnTo>
                  <a:cubicBezTo>
                    <a:pt x="55880" y="1913890"/>
                    <a:pt x="0" y="1858010"/>
                    <a:pt x="0" y="178943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1668320" y="0"/>
                  </a:lnTo>
                  <a:cubicBezTo>
                    <a:pt x="11736899" y="0"/>
                    <a:pt x="11792779" y="55880"/>
                    <a:pt x="11792779" y="124460"/>
                  </a:cubicBezTo>
                  <a:lnTo>
                    <a:pt x="11792779" y="1789430"/>
                  </a:lnTo>
                  <a:cubicBezTo>
                    <a:pt x="11792779" y="1858010"/>
                    <a:pt x="11736899" y="1913890"/>
                    <a:pt x="11668320" y="1913890"/>
                  </a:cubicBezTo>
                  <a:close/>
                </a:path>
              </a:pathLst>
            </a:custGeom>
            <a:solidFill>
              <a:srgbClr val="FC9C64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10399305" y="3036013"/>
            <a:ext cx="4725258" cy="766878"/>
            <a:chOff x="0" y="0"/>
            <a:chExt cx="11792779" cy="191389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1792779" cy="1913890"/>
            </a:xfrm>
            <a:custGeom>
              <a:avLst/>
              <a:gdLst/>
              <a:ahLst/>
              <a:cxnLst/>
              <a:rect r="r" b="b" t="t" l="l"/>
              <a:pathLst>
                <a:path h="1913890" w="11792779">
                  <a:moveTo>
                    <a:pt x="11668319" y="1913890"/>
                  </a:moveTo>
                  <a:lnTo>
                    <a:pt x="124460" y="1913890"/>
                  </a:lnTo>
                  <a:cubicBezTo>
                    <a:pt x="55880" y="1913890"/>
                    <a:pt x="0" y="1858010"/>
                    <a:pt x="0" y="178943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1668320" y="0"/>
                  </a:lnTo>
                  <a:cubicBezTo>
                    <a:pt x="11736899" y="0"/>
                    <a:pt x="11792779" y="55880"/>
                    <a:pt x="11792779" y="124460"/>
                  </a:cubicBezTo>
                  <a:lnTo>
                    <a:pt x="11792779" y="1789430"/>
                  </a:lnTo>
                  <a:cubicBezTo>
                    <a:pt x="11792779" y="1858010"/>
                    <a:pt x="11736899" y="1913890"/>
                    <a:pt x="11668320" y="1913890"/>
                  </a:cubicBezTo>
                  <a:close/>
                </a:path>
              </a:pathLst>
            </a:custGeom>
            <a:solidFill>
              <a:srgbClr val="F8A1E7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7331277" y="6697787"/>
            <a:ext cx="4725258" cy="766878"/>
            <a:chOff x="0" y="0"/>
            <a:chExt cx="11792779" cy="191389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1792779" cy="1913890"/>
            </a:xfrm>
            <a:custGeom>
              <a:avLst/>
              <a:gdLst/>
              <a:ahLst/>
              <a:cxnLst/>
              <a:rect r="r" b="b" t="t" l="l"/>
              <a:pathLst>
                <a:path h="1913890" w="11792779">
                  <a:moveTo>
                    <a:pt x="11668319" y="1913890"/>
                  </a:moveTo>
                  <a:lnTo>
                    <a:pt x="124460" y="1913890"/>
                  </a:lnTo>
                  <a:cubicBezTo>
                    <a:pt x="55880" y="1913890"/>
                    <a:pt x="0" y="1858010"/>
                    <a:pt x="0" y="178943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1668320" y="0"/>
                  </a:lnTo>
                  <a:cubicBezTo>
                    <a:pt x="11736899" y="0"/>
                    <a:pt x="11792779" y="55880"/>
                    <a:pt x="11792779" y="124460"/>
                  </a:cubicBezTo>
                  <a:lnTo>
                    <a:pt x="11792779" y="1789430"/>
                  </a:lnTo>
                  <a:cubicBezTo>
                    <a:pt x="11792779" y="1858010"/>
                    <a:pt x="11736899" y="1913890"/>
                    <a:pt x="11668320" y="1913890"/>
                  </a:cubicBezTo>
                  <a:close/>
                </a:path>
              </a:pathLst>
            </a:custGeom>
            <a:solidFill>
              <a:srgbClr val="F8A1E7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4587984" y="4014283"/>
            <a:ext cx="4397433" cy="1977977"/>
            <a:chOff x="0" y="0"/>
            <a:chExt cx="10974630" cy="4936417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0974629" cy="4936417"/>
            </a:xfrm>
            <a:custGeom>
              <a:avLst/>
              <a:gdLst/>
              <a:ahLst/>
              <a:cxnLst/>
              <a:rect r="r" b="b" t="t" l="l"/>
              <a:pathLst>
                <a:path h="4936417" w="10974629">
                  <a:moveTo>
                    <a:pt x="10850170" y="4936417"/>
                  </a:moveTo>
                  <a:lnTo>
                    <a:pt x="124460" y="4936417"/>
                  </a:lnTo>
                  <a:cubicBezTo>
                    <a:pt x="55880" y="4936417"/>
                    <a:pt x="0" y="4880537"/>
                    <a:pt x="0" y="481195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0850170" y="0"/>
                  </a:lnTo>
                  <a:cubicBezTo>
                    <a:pt x="10918750" y="0"/>
                    <a:pt x="10974629" y="55880"/>
                    <a:pt x="10974629" y="124460"/>
                  </a:cubicBezTo>
                  <a:lnTo>
                    <a:pt x="10974629" y="4811957"/>
                  </a:lnTo>
                  <a:cubicBezTo>
                    <a:pt x="10974629" y="4880537"/>
                    <a:pt x="10918750" y="4936417"/>
                    <a:pt x="10850170" y="4936417"/>
                  </a:cubicBezTo>
                  <a:close/>
                </a:path>
              </a:pathLst>
            </a:custGeom>
            <a:solidFill>
              <a:srgbClr val="F4EAE5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10727130" y="4014283"/>
            <a:ext cx="4397433" cy="1977977"/>
            <a:chOff x="0" y="0"/>
            <a:chExt cx="10974630" cy="4936417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0974629" cy="4936417"/>
            </a:xfrm>
            <a:custGeom>
              <a:avLst/>
              <a:gdLst/>
              <a:ahLst/>
              <a:cxnLst/>
              <a:rect r="r" b="b" t="t" l="l"/>
              <a:pathLst>
                <a:path h="4936417" w="10974629">
                  <a:moveTo>
                    <a:pt x="10850170" y="4936417"/>
                  </a:moveTo>
                  <a:lnTo>
                    <a:pt x="124460" y="4936417"/>
                  </a:lnTo>
                  <a:cubicBezTo>
                    <a:pt x="55880" y="4936417"/>
                    <a:pt x="0" y="4880537"/>
                    <a:pt x="0" y="481195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0850170" y="0"/>
                  </a:lnTo>
                  <a:cubicBezTo>
                    <a:pt x="10918750" y="0"/>
                    <a:pt x="10974629" y="55880"/>
                    <a:pt x="10974629" y="124460"/>
                  </a:cubicBezTo>
                  <a:lnTo>
                    <a:pt x="10974629" y="4811957"/>
                  </a:lnTo>
                  <a:cubicBezTo>
                    <a:pt x="10974629" y="4880537"/>
                    <a:pt x="10918750" y="4936417"/>
                    <a:pt x="10850170" y="4936417"/>
                  </a:cubicBezTo>
                  <a:close/>
                </a:path>
              </a:pathLst>
            </a:custGeom>
            <a:solidFill>
              <a:srgbClr val="F4EAE5"/>
            </a:solid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7659102" y="7676057"/>
            <a:ext cx="4397433" cy="1977977"/>
            <a:chOff x="0" y="0"/>
            <a:chExt cx="10974630" cy="4936417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0974629" cy="4936417"/>
            </a:xfrm>
            <a:custGeom>
              <a:avLst/>
              <a:gdLst/>
              <a:ahLst/>
              <a:cxnLst/>
              <a:rect r="r" b="b" t="t" l="l"/>
              <a:pathLst>
                <a:path h="4936417" w="10974629">
                  <a:moveTo>
                    <a:pt x="10850170" y="4936417"/>
                  </a:moveTo>
                  <a:lnTo>
                    <a:pt x="124460" y="4936417"/>
                  </a:lnTo>
                  <a:cubicBezTo>
                    <a:pt x="55880" y="4936417"/>
                    <a:pt x="0" y="4880537"/>
                    <a:pt x="0" y="481195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0850170" y="0"/>
                  </a:lnTo>
                  <a:cubicBezTo>
                    <a:pt x="10918750" y="0"/>
                    <a:pt x="10974629" y="55880"/>
                    <a:pt x="10974629" y="124460"/>
                  </a:cubicBezTo>
                  <a:lnTo>
                    <a:pt x="10974629" y="4811957"/>
                  </a:lnTo>
                  <a:cubicBezTo>
                    <a:pt x="10974629" y="4880537"/>
                    <a:pt x="10918750" y="4936417"/>
                    <a:pt x="10850170" y="4936417"/>
                  </a:cubicBezTo>
                  <a:close/>
                </a:path>
              </a:pathLst>
            </a:custGeom>
            <a:solidFill>
              <a:srgbClr val="F4EAE5"/>
            </a:solidFill>
          </p:spPr>
        </p:sp>
      </p:grpSp>
      <p:grpSp>
        <p:nvGrpSpPr>
          <p:cNvPr name="Group 17" id="17"/>
          <p:cNvGrpSpPr>
            <a:grpSpLocks noChangeAspect="true"/>
          </p:cNvGrpSpPr>
          <p:nvPr/>
        </p:nvGrpSpPr>
        <p:grpSpPr>
          <a:xfrm rot="0">
            <a:off x="3551670" y="2824620"/>
            <a:ext cx="1214874" cy="1189663"/>
            <a:chOff x="-72390" y="7620"/>
            <a:chExt cx="6487160" cy="635254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-72390" y="7620"/>
              <a:ext cx="6487160" cy="6352540"/>
            </a:xfrm>
            <a:custGeom>
              <a:avLst/>
              <a:gdLst/>
              <a:ahLst/>
              <a:cxnLst/>
              <a:rect r="r" b="b" t="t" l="l"/>
              <a:pathLst>
                <a:path h="6352540" w="6487160">
                  <a:moveTo>
                    <a:pt x="6322060" y="3176270"/>
                  </a:moveTo>
                  <a:cubicBezTo>
                    <a:pt x="6322060" y="2844800"/>
                    <a:pt x="6487160" y="2493010"/>
                    <a:pt x="6385560" y="2194560"/>
                  </a:cubicBezTo>
                  <a:cubicBezTo>
                    <a:pt x="6281420" y="1884680"/>
                    <a:pt x="5928360" y="1694180"/>
                    <a:pt x="5734050" y="1436370"/>
                  </a:cubicBezTo>
                  <a:cubicBezTo>
                    <a:pt x="5537200" y="1176020"/>
                    <a:pt x="5455920" y="796290"/>
                    <a:pt x="5185410" y="607060"/>
                  </a:cubicBezTo>
                  <a:cubicBezTo>
                    <a:pt x="4917440" y="420370"/>
                    <a:pt x="4517390" y="462280"/>
                    <a:pt x="4196080" y="360680"/>
                  </a:cubicBezTo>
                  <a:cubicBezTo>
                    <a:pt x="3884930" y="264160"/>
                    <a:pt x="3589020" y="0"/>
                    <a:pt x="3244850" y="0"/>
                  </a:cubicBezTo>
                  <a:cubicBezTo>
                    <a:pt x="2900680" y="0"/>
                    <a:pt x="2603500" y="262890"/>
                    <a:pt x="2293620" y="360680"/>
                  </a:cubicBezTo>
                  <a:cubicBezTo>
                    <a:pt x="1972310" y="461010"/>
                    <a:pt x="1570990" y="419100"/>
                    <a:pt x="1303020" y="607060"/>
                  </a:cubicBezTo>
                  <a:cubicBezTo>
                    <a:pt x="1032510" y="796290"/>
                    <a:pt x="951230" y="1176020"/>
                    <a:pt x="754380" y="1436370"/>
                  </a:cubicBezTo>
                  <a:cubicBezTo>
                    <a:pt x="558800" y="1694180"/>
                    <a:pt x="207010" y="1884680"/>
                    <a:pt x="101600" y="2194560"/>
                  </a:cubicBezTo>
                  <a:cubicBezTo>
                    <a:pt x="1270" y="2493010"/>
                    <a:pt x="165100" y="2844800"/>
                    <a:pt x="165100" y="3176270"/>
                  </a:cubicBezTo>
                  <a:cubicBezTo>
                    <a:pt x="165100" y="3507740"/>
                    <a:pt x="0" y="3859530"/>
                    <a:pt x="101600" y="4157980"/>
                  </a:cubicBezTo>
                  <a:cubicBezTo>
                    <a:pt x="205740" y="4467860"/>
                    <a:pt x="558800" y="4658360"/>
                    <a:pt x="753110" y="4916170"/>
                  </a:cubicBezTo>
                  <a:cubicBezTo>
                    <a:pt x="949960" y="5176520"/>
                    <a:pt x="1031240" y="5556250"/>
                    <a:pt x="1301750" y="5745480"/>
                  </a:cubicBezTo>
                  <a:cubicBezTo>
                    <a:pt x="1569720" y="5933440"/>
                    <a:pt x="1969770" y="5891530"/>
                    <a:pt x="2292350" y="5991860"/>
                  </a:cubicBezTo>
                  <a:cubicBezTo>
                    <a:pt x="2603500" y="6088380"/>
                    <a:pt x="2899410" y="6352540"/>
                    <a:pt x="3243580" y="6352540"/>
                  </a:cubicBezTo>
                  <a:cubicBezTo>
                    <a:pt x="3587750" y="6352540"/>
                    <a:pt x="3884930" y="6089650"/>
                    <a:pt x="4194810" y="5991860"/>
                  </a:cubicBezTo>
                  <a:cubicBezTo>
                    <a:pt x="4516120" y="5891530"/>
                    <a:pt x="4917440" y="5933440"/>
                    <a:pt x="5185410" y="5745480"/>
                  </a:cubicBezTo>
                  <a:cubicBezTo>
                    <a:pt x="5455920" y="5556250"/>
                    <a:pt x="5537200" y="5176520"/>
                    <a:pt x="5734050" y="4916170"/>
                  </a:cubicBezTo>
                  <a:cubicBezTo>
                    <a:pt x="5929630" y="4658360"/>
                    <a:pt x="6281420" y="4467860"/>
                    <a:pt x="6385560" y="4157980"/>
                  </a:cubicBezTo>
                  <a:cubicBezTo>
                    <a:pt x="6487160" y="3858260"/>
                    <a:pt x="6322060" y="3506470"/>
                    <a:pt x="6322060" y="3176270"/>
                  </a:cubicBezTo>
                  <a:close/>
                </a:path>
              </a:pathLst>
            </a:custGeom>
            <a:solidFill>
              <a:srgbClr val="4D2914"/>
            </a:solidFill>
          </p:spPr>
        </p:sp>
      </p:grpSp>
      <p:grpSp>
        <p:nvGrpSpPr>
          <p:cNvPr name="Group 19" id="19"/>
          <p:cNvGrpSpPr>
            <a:grpSpLocks noChangeAspect="true"/>
          </p:cNvGrpSpPr>
          <p:nvPr/>
        </p:nvGrpSpPr>
        <p:grpSpPr>
          <a:xfrm rot="0">
            <a:off x="9690816" y="2824620"/>
            <a:ext cx="1214874" cy="1189663"/>
            <a:chOff x="-72390" y="7620"/>
            <a:chExt cx="6487160" cy="635254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-72390" y="7620"/>
              <a:ext cx="6487160" cy="6352540"/>
            </a:xfrm>
            <a:custGeom>
              <a:avLst/>
              <a:gdLst/>
              <a:ahLst/>
              <a:cxnLst/>
              <a:rect r="r" b="b" t="t" l="l"/>
              <a:pathLst>
                <a:path h="6352540" w="6487160">
                  <a:moveTo>
                    <a:pt x="6322060" y="3176270"/>
                  </a:moveTo>
                  <a:cubicBezTo>
                    <a:pt x="6322060" y="2844800"/>
                    <a:pt x="6487160" y="2493010"/>
                    <a:pt x="6385560" y="2194560"/>
                  </a:cubicBezTo>
                  <a:cubicBezTo>
                    <a:pt x="6281420" y="1884680"/>
                    <a:pt x="5928360" y="1694180"/>
                    <a:pt x="5734050" y="1436370"/>
                  </a:cubicBezTo>
                  <a:cubicBezTo>
                    <a:pt x="5537200" y="1176020"/>
                    <a:pt x="5455920" y="796290"/>
                    <a:pt x="5185410" y="607060"/>
                  </a:cubicBezTo>
                  <a:cubicBezTo>
                    <a:pt x="4917440" y="420370"/>
                    <a:pt x="4517390" y="462280"/>
                    <a:pt x="4196080" y="360680"/>
                  </a:cubicBezTo>
                  <a:cubicBezTo>
                    <a:pt x="3884930" y="264160"/>
                    <a:pt x="3589020" y="0"/>
                    <a:pt x="3244850" y="0"/>
                  </a:cubicBezTo>
                  <a:cubicBezTo>
                    <a:pt x="2900680" y="0"/>
                    <a:pt x="2603500" y="262890"/>
                    <a:pt x="2293620" y="360680"/>
                  </a:cubicBezTo>
                  <a:cubicBezTo>
                    <a:pt x="1972310" y="461010"/>
                    <a:pt x="1570990" y="419100"/>
                    <a:pt x="1303020" y="607060"/>
                  </a:cubicBezTo>
                  <a:cubicBezTo>
                    <a:pt x="1032510" y="796290"/>
                    <a:pt x="951230" y="1176020"/>
                    <a:pt x="754380" y="1436370"/>
                  </a:cubicBezTo>
                  <a:cubicBezTo>
                    <a:pt x="558800" y="1694180"/>
                    <a:pt x="207010" y="1884680"/>
                    <a:pt x="101600" y="2194560"/>
                  </a:cubicBezTo>
                  <a:cubicBezTo>
                    <a:pt x="1270" y="2493010"/>
                    <a:pt x="165100" y="2844800"/>
                    <a:pt x="165100" y="3176270"/>
                  </a:cubicBezTo>
                  <a:cubicBezTo>
                    <a:pt x="165100" y="3507740"/>
                    <a:pt x="0" y="3859530"/>
                    <a:pt x="101600" y="4157980"/>
                  </a:cubicBezTo>
                  <a:cubicBezTo>
                    <a:pt x="205740" y="4467860"/>
                    <a:pt x="558800" y="4658360"/>
                    <a:pt x="753110" y="4916170"/>
                  </a:cubicBezTo>
                  <a:cubicBezTo>
                    <a:pt x="949960" y="5176520"/>
                    <a:pt x="1031240" y="5556250"/>
                    <a:pt x="1301750" y="5745480"/>
                  </a:cubicBezTo>
                  <a:cubicBezTo>
                    <a:pt x="1569720" y="5933440"/>
                    <a:pt x="1969770" y="5891530"/>
                    <a:pt x="2292350" y="5991860"/>
                  </a:cubicBezTo>
                  <a:cubicBezTo>
                    <a:pt x="2603500" y="6088380"/>
                    <a:pt x="2899410" y="6352540"/>
                    <a:pt x="3243580" y="6352540"/>
                  </a:cubicBezTo>
                  <a:cubicBezTo>
                    <a:pt x="3587750" y="6352540"/>
                    <a:pt x="3884930" y="6089650"/>
                    <a:pt x="4194810" y="5991860"/>
                  </a:cubicBezTo>
                  <a:cubicBezTo>
                    <a:pt x="4516120" y="5891530"/>
                    <a:pt x="4917440" y="5933440"/>
                    <a:pt x="5185410" y="5745480"/>
                  </a:cubicBezTo>
                  <a:cubicBezTo>
                    <a:pt x="5455920" y="5556250"/>
                    <a:pt x="5537200" y="5176520"/>
                    <a:pt x="5734050" y="4916170"/>
                  </a:cubicBezTo>
                  <a:cubicBezTo>
                    <a:pt x="5929630" y="4658360"/>
                    <a:pt x="6281420" y="4467860"/>
                    <a:pt x="6385560" y="4157980"/>
                  </a:cubicBezTo>
                  <a:cubicBezTo>
                    <a:pt x="6487160" y="3858260"/>
                    <a:pt x="6322060" y="3506470"/>
                    <a:pt x="6322060" y="3176270"/>
                  </a:cubicBezTo>
                  <a:close/>
                </a:path>
              </a:pathLst>
            </a:custGeom>
            <a:solidFill>
              <a:srgbClr val="5D2051"/>
            </a:solidFill>
          </p:spPr>
        </p:sp>
      </p:grpSp>
      <p:grpSp>
        <p:nvGrpSpPr>
          <p:cNvPr name="Group 21" id="21"/>
          <p:cNvGrpSpPr>
            <a:grpSpLocks noChangeAspect="true"/>
          </p:cNvGrpSpPr>
          <p:nvPr/>
        </p:nvGrpSpPr>
        <p:grpSpPr>
          <a:xfrm rot="0">
            <a:off x="6622788" y="6486394"/>
            <a:ext cx="1214874" cy="1189663"/>
            <a:chOff x="-72390" y="7620"/>
            <a:chExt cx="6487160" cy="635254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-72390" y="7620"/>
              <a:ext cx="6487160" cy="6352540"/>
            </a:xfrm>
            <a:custGeom>
              <a:avLst/>
              <a:gdLst/>
              <a:ahLst/>
              <a:cxnLst/>
              <a:rect r="r" b="b" t="t" l="l"/>
              <a:pathLst>
                <a:path h="6352540" w="6487160">
                  <a:moveTo>
                    <a:pt x="6322060" y="3176270"/>
                  </a:moveTo>
                  <a:cubicBezTo>
                    <a:pt x="6322060" y="2844800"/>
                    <a:pt x="6487160" y="2493010"/>
                    <a:pt x="6385560" y="2194560"/>
                  </a:cubicBezTo>
                  <a:cubicBezTo>
                    <a:pt x="6281420" y="1884680"/>
                    <a:pt x="5928360" y="1694180"/>
                    <a:pt x="5734050" y="1436370"/>
                  </a:cubicBezTo>
                  <a:cubicBezTo>
                    <a:pt x="5537200" y="1176020"/>
                    <a:pt x="5455920" y="796290"/>
                    <a:pt x="5185410" y="607060"/>
                  </a:cubicBezTo>
                  <a:cubicBezTo>
                    <a:pt x="4917440" y="420370"/>
                    <a:pt x="4517390" y="462280"/>
                    <a:pt x="4196080" y="360680"/>
                  </a:cubicBezTo>
                  <a:cubicBezTo>
                    <a:pt x="3884930" y="264160"/>
                    <a:pt x="3589020" y="0"/>
                    <a:pt x="3244850" y="0"/>
                  </a:cubicBezTo>
                  <a:cubicBezTo>
                    <a:pt x="2900680" y="0"/>
                    <a:pt x="2603500" y="262890"/>
                    <a:pt x="2293620" y="360680"/>
                  </a:cubicBezTo>
                  <a:cubicBezTo>
                    <a:pt x="1972310" y="461010"/>
                    <a:pt x="1570990" y="419100"/>
                    <a:pt x="1303020" y="607060"/>
                  </a:cubicBezTo>
                  <a:cubicBezTo>
                    <a:pt x="1032510" y="796290"/>
                    <a:pt x="951230" y="1176020"/>
                    <a:pt x="754380" y="1436370"/>
                  </a:cubicBezTo>
                  <a:cubicBezTo>
                    <a:pt x="558800" y="1694180"/>
                    <a:pt x="207010" y="1884680"/>
                    <a:pt x="101600" y="2194560"/>
                  </a:cubicBezTo>
                  <a:cubicBezTo>
                    <a:pt x="1270" y="2493010"/>
                    <a:pt x="165100" y="2844800"/>
                    <a:pt x="165100" y="3176270"/>
                  </a:cubicBezTo>
                  <a:cubicBezTo>
                    <a:pt x="165100" y="3507740"/>
                    <a:pt x="0" y="3859530"/>
                    <a:pt x="101600" y="4157980"/>
                  </a:cubicBezTo>
                  <a:cubicBezTo>
                    <a:pt x="205740" y="4467860"/>
                    <a:pt x="558800" y="4658360"/>
                    <a:pt x="753110" y="4916170"/>
                  </a:cubicBezTo>
                  <a:cubicBezTo>
                    <a:pt x="949960" y="5176520"/>
                    <a:pt x="1031240" y="5556250"/>
                    <a:pt x="1301750" y="5745480"/>
                  </a:cubicBezTo>
                  <a:cubicBezTo>
                    <a:pt x="1569720" y="5933440"/>
                    <a:pt x="1969770" y="5891530"/>
                    <a:pt x="2292350" y="5991860"/>
                  </a:cubicBezTo>
                  <a:cubicBezTo>
                    <a:pt x="2603500" y="6088380"/>
                    <a:pt x="2899410" y="6352540"/>
                    <a:pt x="3243580" y="6352540"/>
                  </a:cubicBezTo>
                  <a:cubicBezTo>
                    <a:pt x="3587750" y="6352540"/>
                    <a:pt x="3884930" y="6089650"/>
                    <a:pt x="4194810" y="5991860"/>
                  </a:cubicBezTo>
                  <a:cubicBezTo>
                    <a:pt x="4516120" y="5891530"/>
                    <a:pt x="4917440" y="5933440"/>
                    <a:pt x="5185410" y="5745480"/>
                  </a:cubicBezTo>
                  <a:cubicBezTo>
                    <a:pt x="5455920" y="5556250"/>
                    <a:pt x="5537200" y="5176520"/>
                    <a:pt x="5734050" y="4916170"/>
                  </a:cubicBezTo>
                  <a:cubicBezTo>
                    <a:pt x="5929630" y="4658360"/>
                    <a:pt x="6281420" y="4467860"/>
                    <a:pt x="6385560" y="4157980"/>
                  </a:cubicBezTo>
                  <a:cubicBezTo>
                    <a:pt x="6487160" y="3858260"/>
                    <a:pt x="6322060" y="3506470"/>
                    <a:pt x="6322060" y="3176270"/>
                  </a:cubicBezTo>
                  <a:close/>
                </a:path>
              </a:pathLst>
            </a:custGeom>
            <a:solidFill>
              <a:srgbClr val="5D2051"/>
            </a:solidFill>
          </p:spPr>
        </p:sp>
      </p:grpSp>
      <p:grpSp>
        <p:nvGrpSpPr>
          <p:cNvPr name="Group 23" id="23"/>
          <p:cNvGrpSpPr/>
          <p:nvPr/>
        </p:nvGrpSpPr>
        <p:grpSpPr>
          <a:xfrm rot="0">
            <a:off x="4376163" y="4791451"/>
            <a:ext cx="423641" cy="423641"/>
            <a:chOff x="0" y="0"/>
            <a:chExt cx="6350000" cy="63500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C9C64"/>
            </a:solidFill>
          </p:spPr>
        </p:sp>
      </p:grpSp>
      <p:grpSp>
        <p:nvGrpSpPr>
          <p:cNvPr name="Group 25" id="25"/>
          <p:cNvGrpSpPr/>
          <p:nvPr/>
        </p:nvGrpSpPr>
        <p:grpSpPr>
          <a:xfrm rot="0">
            <a:off x="10515309" y="4791451"/>
            <a:ext cx="423641" cy="423641"/>
            <a:chOff x="0" y="0"/>
            <a:chExt cx="6350000" cy="63500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8A1E7"/>
            </a:solidFill>
          </p:spPr>
        </p:sp>
      </p:grpSp>
      <p:grpSp>
        <p:nvGrpSpPr>
          <p:cNvPr name="Group 27" id="27"/>
          <p:cNvGrpSpPr/>
          <p:nvPr/>
        </p:nvGrpSpPr>
        <p:grpSpPr>
          <a:xfrm rot="0">
            <a:off x="7447281" y="8453225"/>
            <a:ext cx="423641" cy="423641"/>
            <a:chOff x="0" y="0"/>
            <a:chExt cx="6350000" cy="63500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8A1E7"/>
            </a:solidFill>
          </p:spPr>
        </p:sp>
      </p:grpSp>
      <p:sp>
        <p:nvSpPr>
          <p:cNvPr name="Freeform 29" id="29"/>
          <p:cNvSpPr/>
          <p:nvPr/>
        </p:nvSpPr>
        <p:spPr>
          <a:xfrm flipH="false" flipV="false" rot="0">
            <a:off x="9977471" y="3098670"/>
            <a:ext cx="641563" cy="641563"/>
          </a:xfrm>
          <a:custGeom>
            <a:avLst/>
            <a:gdLst/>
            <a:ahLst/>
            <a:cxnLst/>
            <a:rect r="r" b="b" t="t" l="l"/>
            <a:pathLst>
              <a:path h="641563" w="641563">
                <a:moveTo>
                  <a:pt x="0" y="0"/>
                </a:moveTo>
                <a:lnTo>
                  <a:pt x="641563" y="0"/>
                </a:lnTo>
                <a:lnTo>
                  <a:pt x="641563" y="641563"/>
                </a:lnTo>
                <a:lnTo>
                  <a:pt x="0" y="64156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6940142" y="6805303"/>
            <a:ext cx="556770" cy="555378"/>
          </a:xfrm>
          <a:custGeom>
            <a:avLst/>
            <a:gdLst/>
            <a:ahLst/>
            <a:cxnLst/>
            <a:rect r="r" b="b" t="t" l="l"/>
            <a:pathLst>
              <a:path h="555378" w="556770">
                <a:moveTo>
                  <a:pt x="0" y="0"/>
                </a:moveTo>
                <a:lnTo>
                  <a:pt x="556769" y="0"/>
                </a:lnTo>
                <a:lnTo>
                  <a:pt x="556769" y="555378"/>
                </a:lnTo>
                <a:lnTo>
                  <a:pt x="0" y="55537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3807978" y="3082773"/>
            <a:ext cx="723069" cy="673358"/>
          </a:xfrm>
          <a:custGeom>
            <a:avLst/>
            <a:gdLst/>
            <a:ahLst/>
            <a:cxnLst/>
            <a:rect r="r" b="b" t="t" l="l"/>
            <a:pathLst>
              <a:path h="673358" w="723069">
                <a:moveTo>
                  <a:pt x="0" y="0"/>
                </a:moveTo>
                <a:lnTo>
                  <a:pt x="723069" y="0"/>
                </a:lnTo>
                <a:lnTo>
                  <a:pt x="723069" y="673357"/>
                </a:lnTo>
                <a:lnTo>
                  <a:pt x="0" y="67335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alphaModFix amt="86000"/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2" id="32"/>
          <p:cNvSpPr txBox="true"/>
          <p:nvPr/>
        </p:nvSpPr>
        <p:spPr>
          <a:xfrm rot="0">
            <a:off x="5218841" y="3128885"/>
            <a:ext cx="3293837" cy="8754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45"/>
              </a:lnSpc>
            </a:pPr>
            <a:r>
              <a:rPr lang="en-US" sz="2318" b="true">
                <a:solidFill>
                  <a:srgbClr val="FFF8F4"/>
                </a:solidFill>
                <a:latin typeface="Agrandir Bold"/>
                <a:ea typeface="Agrandir Bold"/>
                <a:cs typeface="Agrandir Bold"/>
                <a:sym typeface="Agrandir Bold"/>
              </a:rPr>
              <a:t>Sponsors</a:t>
            </a:r>
          </a:p>
          <a:p>
            <a:pPr algn="l">
              <a:lnSpc>
                <a:spcPts val="3245"/>
              </a:lnSpc>
            </a:pPr>
          </a:p>
        </p:txBody>
      </p:sp>
      <p:sp>
        <p:nvSpPr>
          <p:cNvPr name="TextBox 33" id="33"/>
          <p:cNvSpPr txBox="true"/>
          <p:nvPr/>
        </p:nvSpPr>
        <p:spPr>
          <a:xfrm rot="0">
            <a:off x="11357987" y="3128885"/>
            <a:ext cx="3293837" cy="8754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45"/>
              </a:lnSpc>
            </a:pPr>
            <a:r>
              <a:rPr lang="en-US" sz="2318" b="true">
                <a:solidFill>
                  <a:srgbClr val="FFF8F4"/>
                </a:solidFill>
                <a:latin typeface="Agrandir Bold"/>
                <a:ea typeface="Agrandir Bold"/>
                <a:cs typeface="Agrandir Bold"/>
                <a:sym typeface="Agrandir Bold"/>
              </a:rPr>
              <a:t>1.SME’s</a:t>
            </a:r>
          </a:p>
          <a:p>
            <a:pPr algn="l">
              <a:lnSpc>
                <a:spcPts val="3245"/>
              </a:lnSpc>
            </a:pPr>
          </a:p>
        </p:txBody>
      </p:sp>
      <p:sp>
        <p:nvSpPr>
          <p:cNvPr name="TextBox 34" id="34"/>
          <p:cNvSpPr txBox="true"/>
          <p:nvPr/>
        </p:nvSpPr>
        <p:spPr>
          <a:xfrm rot="0">
            <a:off x="8289959" y="6790659"/>
            <a:ext cx="3293837" cy="4654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45"/>
              </a:lnSpc>
            </a:pPr>
            <a:r>
              <a:rPr lang="en-US" sz="2318" b="true">
                <a:solidFill>
                  <a:srgbClr val="FFF8F4"/>
                </a:solidFill>
                <a:latin typeface="Agrandir Bold"/>
                <a:ea typeface="Agrandir Bold"/>
                <a:cs typeface="Agrandir Bold"/>
                <a:sym typeface="Agrandir Bold"/>
              </a:rPr>
              <a:t>Coordinators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1357987" y="4421298"/>
            <a:ext cx="4560226" cy="7937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>
                <a:solidFill>
                  <a:srgbClr val="29160A"/>
                </a:solidFill>
                <a:latin typeface="Agrandir"/>
                <a:ea typeface="Agrandir"/>
                <a:cs typeface="Agrandir"/>
                <a:sym typeface="Agrandir"/>
              </a:rPr>
              <a:t>Amit Balyan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4330841" y="4874202"/>
            <a:ext cx="514287" cy="2177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95"/>
              </a:lnSpc>
            </a:pPr>
            <a:r>
              <a:rPr lang="en-US" b="true" sz="1211">
                <a:solidFill>
                  <a:srgbClr val="FFFFFF"/>
                </a:solidFill>
                <a:latin typeface="Gatwick Ultra-Bold"/>
                <a:ea typeface="Gatwick Ultra-Bold"/>
                <a:cs typeface="Gatwick Ultra-Bold"/>
                <a:sym typeface="Gatwick Ultra-Bold"/>
              </a:rPr>
              <a:t>01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0469986" y="4874202"/>
            <a:ext cx="514287" cy="2177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95"/>
              </a:lnSpc>
            </a:pPr>
            <a:r>
              <a:rPr lang="en-US" b="true" sz="1211">
                <a:solidFill>
                  <a:srgbClr val="FFFFFF"/>
                </a:solidFill>
                <a:latin typeface="Gatwick Ultra-Bold"/>
                <a:ea typeface="Gatwick Ultra-Bold"/>
                <a:cs typeface="Gatwick Ultra-Bold"/>
                <a:sym typeface="Gatwick Ultra-Bold"/>
              </a:rPr>
              <a:t>02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7401958" y="8535976"/>
            <a:ext cx="514287" cy="2177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95"/>
              </a:lnSpc>
            </a:pPr>
            <a:r>
              <a:rPr lang="en-US" b="true" sz="1211">
                <a:solidFill>
                  <a:srgbClr val="FFFFFF"/>
                </a:solidFill>
                <a:latin typeface="Gatwick Ultra-Bold"/>
                <a:ea typeface="Gatwick Ultra-Bold"/>
                <a:cs typeface="Gatwick Ultra-Bold"/>
                <a:sym typeface="Gatwick Ultra-Bold"/>
              </a:rPr>
              <a:t>03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4376163" y="1091070"/>
            <a:ext cx="9012824" cy="952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00"/>
              </a:lnSpc>
            </a:pPr>
            <a:r>
              <a:rPr lang="en-US" sz="5000" b="true">
                <a:solidFill>
                  <a:srgbClr val="29160A"/>
                </a:solidFill>
                <a:latin typeface="Poppins Bold"/>
                <a:ea typeface="Poppins Bold"/>
                <a:cs typeface="Poppins Bold"/>
                <a:sym typeface="Poppins Bold"/>
              </a:rPr>
              <a:t>Stakeholder management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5417412" y="4421298"/>
            <a:ext cx="2738578" cy="7937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>
                <a:solidFill>
                  <a:srgbClr val="29160A"/>
                </a:solidFill>
                <a:latin typeface="Agrandir"/>
                <a:ea typeface="Agrandir"/>
                <a:cs typeface="Agrandir"/>
                <a:sym typeface="Agrandir"/>
              </a:rPr>
              <a:t>FLIPKART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7837662" y="7504607"/>
            <a:ext cx="4315207" cy="21494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75"/>
              </a:lnSpc>
            </a:pPr>
            <a:r>
              <a:rPr lang="en-US" sz="3911">
                <a:solidFill>
                  <a:srgbClr val="29160A"/>
                </a:solidFill>
                <a:latin typeface="Agrandir"/>
                <a:ea typeface="Agrandir"/>
                <a:cs typeface="Agrandir"/>
                <a:sym typeface="Agrandir"/>
              </a:rPr>
              <a:t>Anushka Khanna</a:t>
            </a:r>
          </a:p>
          <a:p>
            <a:pPr algn="l">
              <a:lnSpc>
                <a:spcPts val="5475"/>
              </a:lnSpc>
            </a:pPr>
            <a:r>
              <a:rPr lang="en-US" sz="3911">
                <a:solidFill>
                  <a:srgbClr val="29160A"/>
                </a:solidFill>
                <a:latin typeface="Agrandir"/>
                <a:ea typeface="Agrandir"/>
                <a:cs typeface="Agrandir"/>
                <a:sym typeface="Agrandir"/>
              </a:rPr>
              <a:t>Chaitra Harti</a:t>
            </a:r>
          </a:p>
          <a:p>
            <a:pPr algn="l">
              <a:lnSpc>
                <a:spcPts val="5475"/>
              </a:lnSpc>
            </a:pPr>
            <a:r>
              <a:rPr lang="en-US" sz="3911">
                <a:solidFill>
                  <a:srgbClr val="29160A"/>
                </a:solidFill>
                <a:latin typeface="Agrandir"/>
                <a:ea typeface="Agrandir"/>
                <a:cs typeface="Agrandir"/>
                <a:sym typeface="Agrandir"/>
              </a:rPr>
              <a:t>Raksha Dubey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834986" y="-2701878"/>
            <a:ext cx="5983836" cy="5983836"/>
          </a:xfrm>
          <a:custGeom>
            <a:avLst/>
            <a:gdLst/>
            <a:ahLst/>
            <a:cxnLst/>
            <a:rect r="r" b="b" t="t" l="l"/>
            <a:pathLst>
              <a:path h="5983836" w="5983836">
                <a:moveTo>
                  <a:pt x="0" y="0"/>
                </a:moveTo>
                <a:lnTo>
                  <a:pt x="5983836" y="0"/>
                </a:lnTo>
                <a:lnTo>
                  <a:pt x="5983836" y="5983836"/>
                </a:lnTo>
                <a:lnTo>
                  <a:pt x="0" y="59838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-293867" y="8687989"/>
            <a:ext cx="2551746" cy="2184932"/>
          </a:xfrm>
          <a:custGeom>
            <a:avLst/>
            <a:gdLst/>
            <a:ahLst/>
            <a:cxnLst/>
            <a:rect r="r" b="b" t="t" l="l"/>
            <a:pathLst>
              <a:path h="2184932" w="2551746">
                <a:moveTo>
                  <a:pt x="2551745" y="0"/>
                </a:moveTo>
                <a:lnTo>
                  <a:pt x="0" y="0"/>
                </a:lnTo>
                <a:lnTo>
                  <a:pt x="0" y="2184932"/>
                </a:lnTo>
                <a:lnTo>
                  <a:pt x="2551745" y="2184932"/>
                </a:lnTo>
                <a:lnTo>
                  <a:pt x="2551745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7259300" y="9168001"/>
            <a:ext cx="802255" cy="486033"/>
          </a:xfrm>
          <a:custGeom>
            <a:avLst/>
            <a:gdLst/>
            <a:ahLst/>
            <a:cxnLst/>
            <a:rect r="r" b="b" t="t" l="l"/>
            <a:pathLst>
              <a:path h="486033" w="802255">
                <a:moveTo>
                  <a:pt x="0" y="0"/>
                </a:moveTo>
                <a:lnTo>
                  <a:pt x="802255" y="0"/>
                </a:lnTo>
                <a:lnTo>
                  <a:pt x="802255" y="486033"/>
                </a:lnTo>
                <a:lnTo>
                  <a:pt x="0" y="48603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035698" y="2300621"/>
            <a:ext cx="11021469" cy="7353413"/>
          </a:xfrm>
          <a:custGeom>
            <a:avLst/>
            <a:gdLst/>
            <a:ahLst/>
            <a:cxnLst/>
            <a:rect r="r" b="b" t="t" l="l"/>
            <a:pathLst>
              <a:path h="7353413" w="11021469">
                <a:moveTo>
                  <a:pt x="0" y="0"/>
                </a:moveTo>
                <a:lnTo>
                  <a:pt x="11021469" y="0"/>
                </a:lnTo>
                <a:lnTo>
                  <a:pt x="11021469" y="7353413"/>
                </a:lnTo>
                <a:lnTo>
                  <a:pt x="0" y="735341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7638177" y="7201896"/>
            <a:ext cx="3816511" cy="430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97"/>
              </a:lnSpc>
            </a:pPr>
            <a:r>
              <a:rPr lang="en-US" b="true" sz="2831" spc="226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10,080 MINUTES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060867" y="8585425"/>
            <a:ext cx="3048390" cy="6826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13"/>
              </a:lnSpc>
            </a:pPr>
            <a:r>
              <a:rPr lang="en-US" b="true" sz="2261" spc="180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604,800 </a:t>
            </a:r>
          </a:p>
          <a:p>
            <a:pPr algn="ctr">
              <a:lnSpc>
                <a:spcPts val="2713"/>
              </a:lnSpc>
            </a:pPr>
            <a:r>
              <a:rPr lang="en-US" b="true" sz="2261" spc="180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SECONDS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301266" y="2837017"/>
            <a:ext cx="5200933" cy="8522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97"/>
              </a:lnSpc>
            </a:pPr>
            <a:r>
              <a:rPr lang="en-US" b="true" sz="2831" spc="226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LIMITLESS KNOWLEDGE</a:t>
            </a:r>
          </a:p>
          <a:p>
            <a:pPr algn="ctr">
              <a:lnSpc>
                <a:spcPts val="3397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5887940" y="638575"/>
            <a:ext cx="6998287" cy="13914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21"/>
              </a:lnSpc>
            </a:pPr>
            <a:r>
              <a:rPr lang="en-US" b="true" sz="4600">
                <a:solidFill>
                  <a:srgbClr val="40404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1 Weeks of Training + Project demo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638177" y="4256404"/>
            <a:ext cx="3816511" cy="430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97"/>
              </a:lnSpc>
            </a:pPr>
            <a:r>
              <a:rPr lang="en-US" b="true" sz="2831" spc="226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7 DAYS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638177" y="5723402"/>
            <a:ext cx="3816511" cy="430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97"/>
              </a:lnSpc>
            </a:pPr>
            <a:r>
              <a:rPr lang="en-US" b="true" sz="2831" spc="226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168 HOURS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5689911" y="869853"/>
            <a:ext cx="1979897" cy="1685387"/>
          </a:xfrm>
          <a:custGeom>
            <a:avLst/>
            <a:gdLst/>
            <a:ahLst/>
            <a:cxnLst/>
            <a:rect r="r" b="b" t="t" l="l"/>
            <a:pathLst>
              <a:path h="1685387" w="1979897">
                <a:moveTo>
                  <a:pt x="1979897" y="0"/>
                </a:moveTo>
                <a:lnTo>
                  <a:pt x="0" y="0"/>
                </a:lnTo>
                <a:lnTo>
                  <a:pt x="0" y="1685387"/>
                </a:lnTo>
                <a:lnTo>
                  <a:pt x="1979897" y="1685387"/>
                </a:lnTo>
                <a:lnTo>
                  <a:pt x="197989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0540172" y="869853"/>
            <a:ext cx="1979897" cy="1685387"/>
          </a:xfrm>
          <a:custGeom>
            <a:avLst/>
            <a:gdLst/>
            <a:ahLst/>
            <a:cxnLst/>
            <a:rect r="r" b="b" t="t" l="l"/>
            <a:pathLst>
              <a:path h="1685387" w="1979897">
                <a:moveTo>
                  <a:pt x="0" y="0"/>
                </a:moveTo>
                <a:lnTo>
                  <a:pt x="1979896" y="0"/>
                </a:lnTo>
                <a:lnTo>
                  <a:pt x="1979896" y="1685387"/>
                </a:lnTo>
                <a:lnTo>
                  <a:pt x="0" y="168538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true" flipV="false" rot="0">
            <a:off x="4655984" y="2647587"/>
            <a:ext cx="1979897" cy="1685387"/>
          </a:xfrm>
          <a:custGeom>
            <a:avLst/>
            <a:gdLst/>
            <a:ahLst/>
            <a:cxnLst/>
            <a:rect r="r" b="b" t="t" l="l"/>
            <a:pathLst>
              <a:path h="1685387" w="1979897">
                <a:moveTo>
                  <a:pt x="1979897" y="0"/>
                </a:moveTo>
                <a:lnTo>
                  <a:pt x="0" y="0"/>
                </a:lnTo>
                <a:lnTo>
                  <a:pt x="0" y="1685388"/>
                </a:lnTo>
                <a:lnTo>
                  <a:pt x="1979897" y="1685388"/>
                </a:lnTo>
                <a:lnTo>
                  <a:pt x="1979897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7353974" y="4303680"/>
            <a:ext cx="4107646" cy="3619863"/>
          </a:xfrm>
          <a:custGeom>
            <a:avLst/>
            <a:gdLst/>
            <a:ahLst/>
            <a:cxnLst/>
            <a:rect r="r" b="b" t="t" l="l"/>
            <a:pathLst>
              <a:path h="3619863" w="4107646">
                <a:moveTo>
                  <a:pt x="0" y="0"/>
                </a:moveTo>
                <a:lnTo>
                  <a:pt x="4107645" y="0"/>
                </a:lnTo>
                <a:lnTo>
                  <a:pt x="4107645" y="3619863"/>
                </a:lnTo>
                <a:lnTo>
                  <a:pt x="0" y="361986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619461" y="2647587"/>
            <a:ext cx="1979897" cy="1685387"/>
          </a:xfrm>
          <a:custGeom>
            <a:avLst/>
            <a:gdLst/>
            <a:ahLst/>
            <a:cxnLst/>
            <a:rect r="r" b="b" t="t" l="l"/>
            <a:pathLst>
              <a:path h="1685387" w="1979897">
                <a:moveTo>
                  <a:pt x="0" y="0"/>
                </a:moveTo>
                <a:lnTo>
                  <a:pt x="1979897" y="0"/>
                </a:lnTo>
                <a:lnTo>
                  <a:pt x="1979897" y="1685388"/>
                </a:lnTo>
                <a:lnTo>
                  <a:pt x="0" y="168538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true" flipV="false" rot="0">
            <a:off x="4149161" y="4428225"/>
            <a:ext cx="1979897" cy="1685387"/>
          </a:xfrm>
          <a:custGeom>
            <a:avLst/>
            <a:gdLst/>
            <a:ahLst/>
            <a:cxnLst/>
            <a:rect r="r" b="b" t="t" l="l"/>
            <a:pathLst>
              <a:path h="1685387" w="1979897">
                <a:moveTo>
                  <a:pt x="1979897" y="0"/>
                </a:moveTo>
                <a:lnTo>
                  <a:pt x="0" y="0"/>
                </a:lnTo>
                <a:lnTo>
                  <a:pt x="0" y="1685387"/>
                </a:lnTo>
                <a:lnTo>
                  <a:pt x="1979897" y="1685387"/>
                </a:lnTo>
                <a:lnTo>
                  <a:pt x="1979897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12216149" y="4428225"/>
            <a:ext cx="1979897" cy="1685387"/>
          </a:xfrm>
          <a:custGeom>
            <a:avLst/>
            <a:gdLst/>
            <a:ahLst/>
            <a:cxnLst/>
            <a:rect r="r" b="b" t="t" l="l"/>
            <a:pathLst>
              <a:path h="1685387" w="1979897">
                <a:moveTo>
                  <a:pt x="0" y="0"/>
                </a:moveTo>
                <a:lnTo>
                  <a:pt x="1979897" y="0"/>
                </a:lnTo>
                <a:lnTo>
                  <a:pt x="1979897" y="1685387"/>
                </a:lnTo>
                <a:lnTo>
                  <a:pt x="0" y="168538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true" flipV="false" rot="0">
            <a:off x="4699963" y="6218377"/>
            <a:ext cx="1979897" cy="1685387"/>
          </a:xfrm>
          <a:custGeom>
            <a:avLst/>
            <a:gdLst/>
            <a:ahLst/>
            <a:cxnLst/>
            <a:rect r="r" b="b" t="t" l="l"/>
            <a:pathLst>
              <a:path h="1685387" w="1979897">
                <a:moveTo>
                  <a:pt x="1979897" y="0"/>
                </a:moveTo>
                <a:lnTo>
                  <a:pt x="0" y="0"/>
                </a:lnTo>
                <a:lnTo>
                  <a:pt x="0" y="1685387"/>
                </a:lnTo>
                <a:lnTo>
                  <a:pt x="1979897" y="1685387"/>
                </a:lnTo>
                <a:lnTo>
                  <a:pt x="1979897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11624903" y="6218377"/>
            <a:ext cx="1979897" cy="1685387"/>
          </a:xfrm>
          <a:custGeom>
            <a:avLst/>
            <a:gdLst/>
            <a:ahLst/>
            <a:cxnLst/>
            <a:rect r="r" b="b" t="t" l="l"/>
            <a:pathLst>
              <a:path h="1685387" w="1979897">
                <a:moveTo>
                  <a:pt x="0" y="0"/>
                </a:moveTo>
                <a:lnTo>
                  <a:pt x="1979897" y="0"/>
                </a:lnTo>
                <a:lnTo>
                  <a:pt x="1979897" y="1685387"/>
                </a:lnTo>
                <a:lnTo>
                  <a:pt x="0" y="168538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1" id="11"/>
          <p:cNvSpPr/>
          <p:nvPr/>
        </p:nvSpPr>
        <p:spPr>
          <a:xfrm flipH="true" flipV="false" rot="0">
            <a:off x="5738898" y="7996669"/>
            <a:ext cx="1979897" cy="1685387"/>
          </a:xfrm>
          <a:custGeom>
            <a:avLst/>
            <a:gdLst/>
            <a:ahLst/>
            <a:cxnLst/>
            <a:rect r="r" b="b" t="t" l="l"/>
            <a:pathLst>
              <a:path h="1685387" w="1979897">
                <a:moveTo>
                  <a:pt x="1979896" y="0"/>
                </a:moveTo>
                <a:lnTo>
                  <a:pt x="0" y="0"/>
                </a:lnTo>
                <a:lnTo>
                  <a:pt x="0" y="1685387"/>
                </a:lnTo>
                <a:lnTo>
                  <a:pt x="1979896" y="1685387"/>
                </a:lnTo>
                <a:lnTo>
                  <a:pt x="1979896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10634955" y="7996669"/>
            <a:ext cx="1979897" cy="1685387"/>
          </a:xfrm>
          <a:custGeom>
            <a:avLst/>
            <a:gdLst/>
            <a:ahLst/>
            <a:cxnLst/>
            <a:rect r="r" b="b" t="t" l="l"/>
            <a:pathLst>
              <a:path h="1685387" w="1979897">
                <a:moveTo>
                  <a:pt x="0" y="0"/>
                </a:moveTo>
                <a:lnTo>
                  <a:pt x="1979896" y="0"/>
                </a:lnTo>
                <a:lnTo>
                  <a:pt x="1979896" y="1685387"/>
                </a:lnTo>
                <a:lnTo>
                  <a:pt x="0" y="16853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3" id="13"/>
          <p:cNvSpPr/>
          <p:nvPr/>
        </p:nvSpPr>
        <p:spPr>
          <a:xfrm flipH="false" flipV="false" rot="0">
            <a:off x="6560215" y="1378491"/>
            <a:ext cx="669506" cy="668111"/>
          </a:xfrm>
          <a:custGeom>
            <a:avLst/>
            <a:gdLst/>
            <a:ahLst/>
            <a:cxnLst/>
            <a:rect r="r" b="b" t="t" l="l"/>
            <a:pathLst>
              <a:path h="668111" w="669506">
                <a:moveTo>
                  <a:pt x="0" y="0"/>
                </a:moveTo>
                <a:lnTo>
                  <a:pt x="669506" y="0"/>
                </a:lnTo>
                <a:lnTo>
                  <a:pt x="669506" y="668111"/>
                </a:lnTo>
                <a:lnTo>
                  <a:pt x="0" y="668111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2248532" y="3165377"/>
            <a:ext cx="492229" cy="649807"/>
          </a:xfrm>
          <a:custGeom>
            <a:avLst/>
            <a:gdLst/>
            <a:ahLst/>
            <a:cxnLst/>
            <a:rect r="r" b="b" t="t" l="l"/>
            <a:pathLst>
              <a:path h="649807" w="492229">
                <a:moveTo>
                  <a:pt x="0" y="0"/>
                </a:moveTo>
                <a:lnTo>
                  <a:pt x="492228" y="0"/>
                </a:lnTo>
                <a:lnTo>
                  <a:pt x="492228" y="649808"/>
                </a:lnTo>
                <a:lnTo>
                  <a:pt x="0" y="649808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2135733" y="6702158"/>
            <a:ext cx="717825" cy="717825"/>
          </a:xfrm>
          <a:custGeom>
            <a:avLst/>
            <a:gdLst/>
            <a:ahLst/>
            <a:cxnLst/>
            <a:rect r="r" b="b" t="t" l="l"/>
            <a:pathLst>
              <a:path h="717825" w="717825">
                <a:moveTo>
                  <a:pt x="0" y="0"/>
                </a:moveTo>
                <a:lnTo>
                  <a:pt x="717825" y="0"/>
                </a:lnTo>
                <a:lnTo>
                  <a:pt x="717825" y="717825"/>
                </a:lnTo>
                <a:lnTo>
                  <a:pt x="0" y="717825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1200765" y="8510007"/>
            <a:ext cx="658709" cy="658709"/>
          </a:xfrm>
          <a:custGeom>
            <a:avLst/>
            <a:gdLst/>
            <a:ahLst/>
            <a:cxnLst/>
            <a:rect r="r" b="b" t="t" l="l"/>
            <a:pathLst>
              <a:path h="658709" w="658709">
                <a:moveTo>
                  <a:pt x="0" y="0"/>
                </a:moveTo>
                <a:lnTo>
                  <a:pt x="658710" y="0"/>
                </a:lnTo>
                <a:lnTo>
                  <a:pt x="658710" y="658710"/>
                </a:lnTo>
                <a:lnTo>
                  <a:pt x="0" y="658710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5385210" y="3202026"/>
            <a:ext cx="707374" cy="576510"/>
          </a:xfrm>
          <a:custGeom>
            <a:avLst/>
            <a:gdLst/>
            <a:ahLst/>
            <a:cxnLst/>
            <a:rect r="r" b="b" t="t" l="l"/>
            <a:pathLst>
              <a:path h="576510" w="707374">
                <a:moveTo>
                  <a:pt x="0" y="0"/>
                </a:moveTo>
                <a:lnTo>
                  <a:pt x="707375" y="0"/>
                </a:lnTo>
                <a:lnTo>
                  <a:pt x="707375" y="576510"/>
                </a:lnTo>
                <a:lnTo>
                  <a:pt x="0" y="576510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2673827" y="5006320"/>
            <a:ext cx="741430" cy="529196"/>
          </a:xfrm>
          <a:custGeom>
            <a:avLst/>
            <a:gdLst/>
            <a:ahLst/>
            <a:cxnLst/>
            <a:rect r="r" b="b" t="t" l="l"/>
            <a:pathLst>
              <a:path h="529196" w="741430">
                <a:moveTo>
                  <a:pt x="0" y="0"/>
                </a:moveTo>
                <a:lnTo>
                  <a:pt x="741430" y="0"/>
                </a:lnTo>
                <a:lnTo>
                  <a:pt x="741430" y="529196"/>
                </a:lnTo>
                <a:lnTo>
                  <a:pt x="0" y="529196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5578473" y="6745385"/>
            <a:ext cx="631371" cy="631371"/>
          </a:xfrm>
          <a:custGeom>
            <a:avLst/>
            <a:gdLst/>
            <a:ahLst/>
            <a:cxnLst/>
            <a:rect r="r" b="b" t="t" l="l"/>
            <a:pathLst>
              <a:path h="631371" w="631371">
                <a:moveTo>
                  <a:pt x="0" y="0"/>
                </a:moveTo>
                <a:lnTo>
                  <a:pt x="631371" y="0"/>
                </a:lnTo>
                <a:lnTo>
                  <a:pt x="631371" y="631371"/>
                </a:lnTo>
                <a:lnTo>
                  <a:pt x="0" y="631371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6560215" y="8537099"/>
            <a:ext cx="631617" cy="631617"/>
          </a:xfrm>
          <a:custGeom>
            <a:avLst/>
            <a:gdLst/>
            <a:ahLst/>
            <a:cxnLst/>
            <a:rect r="r" b="b" t="t" l="l"/>
            <a:pathLst>
              <a:path h="631617" w="631617">
                <a:moveTo>
                  <a:pt x="0" y="0"/>
                </a:moveTo>
                <a:lnTo>
                  <a:pt x="631618" y="0"/>
                </a:lnTo>
                <a:lnTo>
                  <a:pt x="631618" y="631618"/>
                </a:lnTo>
                <a:lnTo>
                  <a:pt x="0" y="631618"/>
                </a:lnTo>
                <a:lnTo>
                  <a:pt x="0" y="0"/>
                </a:lnTo>
                <a:close/>
              </a:path>
            </a:pathLst>
          </a:custGeom>
          <a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1080212" y="1331139"/>
            <a:ext cx="762816" cy="762816"/>
          </a:xfrm>
          <a:custGeom>
            <a:avLst/>
            <a:gdLst/>
            <a:ahLst/>
            <a:cxnLst/>
            <a:rect r="r" b="b" t="t" l="l"/>
            <a:pathLst>
              <a:path h="762816" w="762816">
                <a:moveTo>
                  <a:pt x="0" y="0"/>
                </a:moveTo>
                <a:lnTo>
                  <a:pt x="762815" y="0"/>
                </a:lnTo>
                <a:lnTo>
                  <a:pt x="762815" y="762816"/>
                </a:lnTo>
                <a:lnTo>
                  <a:pt x="0" y="762816"/>
                </a:lnTo>
                <a:lnTo>
                  <a:pt x="0" y="0"/>
                </a:lnTo>
                <a:close/>
              </a:path>
            </a:pathLst>
          </a:custGeom>
          <a:blipFill>
            <a:blip r:embed="rId30">
              <a:extLs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4977516" y="4970440"/>
            <a:ext cx="600957" cy="600957"/>
          </a:xfrm>
          <a:custGeom>
            <a:avLst/>
            <a:gdLst/>
            <a:ahLst/>
            <a:cxnLst/>
            <a:rect r="r" b="b" t="t" l="l"/>
            <a:pathLst>
              <a:path h="600957" w="600957">
                <a:moveTo>
                  <a:pt x="0" y="0"/>
                </a:moveTo>
                <a:lnTo>
                  <a:pt x="600957" y="0"/>
                </a:lnTo>
                <a:lnTo>
                  <a:pt x="600957" y="600957"/>
                </a:lnTo>
                <a:lnTo>
                  <a:pt x="0" y="600957"/>
                </a:lnTo>
                <a:lnTo>
                  <a:pt x="0" y="0"/>
                </a:lnTo>
                <a:close/>
              </a:path>
            </a:pathLst>
          </a:custGeom>
          <a:blipFill>
            <a:blip r:embed="rId32">
              <a:extLs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7290613" y="4765357"/>
            <a:ext cx="3848668" cy="3329098"/>
          </a:xfrm>
          <a:custGeom>
            <a:avLst/>
            <a:gdLst/>
            <a:ahLst/>
            <a:cxnLst/>
            <a:rect r="r" b="b" t="t" l="l"/>
            <a:pathLst>
              <a:path h="3329098" w="3848668">
                <a:moveTo>
                  <a:pt x="0" y="0"/>
                </a:moveTo>
                <a:lnTo>
                  <a:pt x="3848668" y="0"/>
                </a:lnTo>
                <a:lnTo>
                  <a:pt x="3848668" y="3329098"/>
                </a:lnTo>
                <a:lnTo>
                  <a:pt x="0" y="3329098"/>
                </a:lnTo>
                <a:lnTo>
                  <a:pt x="0" y="0"/>
                </a:lnTo>
                <a:close/>
              </a:path>
            </a:pathLst>
          </a:custGeom>
          <a:blipFill>
            <a:blip r:embed="rId34">
              <a:extLs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-271492" y="9551042"/>
            <a:ext cx="1374818" cy="1000180"/>
          </a:xfrm>
          <a:custGeom>
            <a:avLst/>
            <a:gdLst/>
            <a:ahLst/>
            <a:cxnLst/>
            <a:rect r="r" b="b" t="t" l="l"/>
            <a:pathLst>
              <a:path h="1000180" w="1374818">
                <a:moveTo>
                  <a:pt x="0" y="0"/>
                </a:moveTo>
                <a:lnTo>
                  <a:pt x="1374818" y="0"/>
                </a:lnTo>
                <a:lnTo>
                  <a:pt x="1374818" y="1000180"/>
                </a:lnTo>
                <a:lnTo>
                  <a:pt x="0" y="1000180"/>
                </a:lnTo>
                <a:lnTo>
                  <a:pt x="0" y="0"/>
                </a:lnTo>
                <a:close/>
              </a:path>
            </a:pathLst>
          </a:custGeom>
          <a:blipFill>
            <a:blip r:embed="rId36">
              <a:extLs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-6959729">
            <a:off x="17606998" y="-451906"/>
            <a:ext cx="1283418" cy="1743183"/>
          </a:xfrm>
          <a:custGeom>
            <a:avLst/>
            <a:gdLst/>
            <a:ahLst/>
            <a:cxnLst/>
            <a:rect r="r" b="b" t="t" l="l"/>
            <a:pathLst>
              <a:path h="1743183" w="1283418">
                <a:moveTo>
                  <a:pt x="0" y="0"/>
                </a:moveTo>
                <a:lnTo>
                  <a:pt x="1283419" y="0"/>
                </a:lnTo>
                <a:lnTo>
                  <a:pt x="1283419" y="1743183"/>
                </a:lnTo>
                <a:lnTo>
                  <a:pt x="0" y="1743183"/>
                </a:lnTo>
                <a:lnTo>
                  <a:pt x="0" y="0"/>
                </a:lnTo>
                <a:close/>
              </a:path>
            </a:pathLst>
          </a:custGeom>
          <a:blipFill>
            <a:blip r:embed="rId38">
              <a:extLst>
                <a:ext uri="{96DAC541-7B7A-43D3-8B79-37D633B846F1}">
                  <asvg:svgBlip xmlns:asvg="http://schemas.microsoft.com/office/drawing/2016/SVG/main" r:embed="rId3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-372621" y="-539120"/>
            <a:ext cx="1283418" cy="1743183"/>
          </a:xfrm>
          <a:custGeom>
            <a:avLst/>
            <a:gdLst/>
            <a:ahLst/>
            <a:cxnLst/>
            <a:rect r="r" b="b" t="t" l="l"/>
            <a:pathLst>
              <a:path h="1743183" w="1283418">
                <a:moveTo>
                  <a:pt x="0" y="0"/>
                </a:moveTo>
                <a:lnTo>
                  <a:pt x="1283418" y="0"/>
                </a:lnTo>
                <a:lnTo>
                  <a:pt x="1283418" y="1743183"/>
                </a:lnTo>
                <a:lnTo>
                  <a:pt x="0" y="1743183"/>
                </a:lnTo>
                <a:lnTo>
                  <a:pt x="0" y="0"/>
                </a:lnTo>
                <a:close/>
              </a:path>
            </a:pathLst>
          </a:custGeom>
          <a:blipFill>
            <a:blip r:embed="rId40">
              <a:extLst>
                <a:ext uri="{96DAC541-7B7A-43D3-8B79-37D633B846F1}">
                  <asvg:svgBlip xmlns:asvg="http://schemas.microsoft.com/office/drawing/2016/SVG/main" r:embed="rId4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17484768" y="9415409"/>
            <a:ext cx="1283418" cy="1743183"/>
          </a:xfrm>
          <a:custGeom>
            <a:avLst/>
            <a:gdLst/>
            <a:ahLst/>
            <a:cxnLst/>
            <a:rect r="r" b="b" t="t" l="l"/>
            <a:pathLst>
              <a:path h="1743183" w="1283418">
                <a:moveTo>
                  <a:pt x="0" y="0"/>
                </a:moveTo>
                <a:lnTo>
                  <a:pt x="1283419" y="0"/>
                </a:lnTo>
                <a:lnTo>
                  <a:pt x="1283419" y="1743182"/>
                </a:lnTo>
                <a:lnTo>
                  <a:pt x="0" y="1743182"/>
                </a:lnTo>
                <a:lnTo>
                  <a:pt x="0" y="0"/>
                </a:lnTo>
                <a:close/>
              </a:path>
            </a:pathLst>
          </a:custGeom>
          <a:blipFill>
            <a:blip r:embed="rId40">
              <a:extLst>
                <a:ext uri="{96DAC541-7B7A-43D3-8B79-37D633B846F1}">
                  <asvg:svgBlip xmlns:asvg="http://schemas.microsoft.com/office/drawing/2016/SVG/main" r:embed="rId4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17363517" y="267899"/>
            <a:ext cx="610232" cy="369953"/>
          </a:xfrm>
          <a:custGeom>
            <a:avLst/>
            <a:gdLst/>
            <a:ahLst/>
            <a:cxnLst/>
            <a:rect r="r" b="b" t="t" l="l"/>
            <a:pathLst>
              <a:path h="369953" w="610232">
                <a:moveTo>
                  <a:pt x="0" y="0"/>
                </a:moveTo>
                <a:lnTo>
                  <a:pt x="610232" y="0"/>
                </a:lnTo>
                <a:lnTo>
                  <a:pt x="610232" y="369953"/>
                </a:lnTo>
                <a:lnTo>
                  <a:pt x="0" y="369953"/>
                </a:lnTo>
                <a:lnTo>
                  <a:pt x="0" y="0"/>
                </a:lnTo>
                <a:close/>
              </a:path>
            </a:pathLst>
          </a:custGeom>
          <a:blipFill>
            <a:blip r:embed="rId42">
              <a:extLst>
                <a:ext uri="{96DAC541-7B7A-43D3-8B79-37D633B846F1}">
                  <asvg:svgBlip xmlns:asvg="http://schemas.microsoft.com/office/drawing/2016/SVG/main" r:embed="rId4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418468" y="9617213"/>
            <a:ext cx="610232" cy="369953"/>
          </a:xfrm>
          <a:custGeom>
            <a:avLst/>
            <a:gdLst/>
            <a:ahLst/>
            <a:cxnLst/>
            <a:rect r="r" b="b" t="t" l="l"/>
            <a:pathLst>
              <a:path h="369953" w="610232">
                <a:moveTo>
                  <a:pt x="0" y="0"/>
                </a:moveTo>
                <a:lnTo>
                  <a:pt x="610232" y="0"/>
                </a:lnTo>
                <a:lnTo>
                  <a:pt x="610232" y="369953"/>
                </a:lnTo>
                <a:lnTo>
                  <a:pt x="0" y="369953"/>
                </a:lnTo>
                <a:lnTo>
                  <a:pt x="0" y="0"/>
                </a:lnTo>
                <a:close/>
              </a:path>
            </a:pathLst>
          </a:custGeom>
          <a:blipFill>
            <a:blip r:embed="rId42">
              <a:extLst>
                <a:ext uri="{96DAC541-7B7A-43D3-8B79-37D633B846F1}">
                  <asvg:svgBlip xmlns:asvg="http://schemas.microsoft.com/office/drawing/2016/SVG/main" r:embed="rId4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0" id="30"/>
          <p:cNvSpPr txBox="true"/>
          <p:nvPr/>
        </p:nvSpPr>
        <p:spPr>
          <a:xfrm rot="0">
            <a:off x="6826381" y="2726373"/>
            <a:ext cx="4635239" cy="5378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b="true">
                <a:solidFill>
                  <a:srgbClr val="3C4C5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Agenda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2969999" y="1273989"/>
            <a:ext cx="4015035" cy="10999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 b="true">
                <a:solidFill>
                  <a:srgbClr val="3C4C5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Our Journey</a:t>
            </a:r>
          </a:p>
          <a:p>
            <a:pPr algn="l">
              <a:lnSpc>
                <a:spcPts val="4480"/>
              </a:lnSpc>
            </a:pPr>
          </a:p>
        </p:txBody>
      </p:sp>
      <p:sp>
        <p:nvSpPr>
          <p:cNvPr name="TextBox 32" id="32"/>
          <p:cNvSpPr txBox="true"/>
          <p:nvPr/>
        </p:nvSpPr>
        <p:spPr>
          <a:xfrm rot="0">
            <a:off x="12119322" y="1376229"/>
            <a:ext cx="2970955" cy="10999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480"/>
              </a:lnSpc>
            </a:pPr>
            <a:r>
              <a:rPr lang="en-US" sz="3200" b="true">
                <a:solidFill>
                  <a:srgbClr val="3C4C5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Tech Stack</a:t>
            </a:r>
          </a:p>
          <a:p>
            <a:pPr algn="r">
              <a:lnSpc>
                <a:spcPts val="4480"/>
              </a:lnSpc>
            </a:pPr>
          </a:p>
        </p:txBody>
      </p:sp>
      <p:sp>
        <p:nvSpPr>
          <p:cNvPr name="TextBox 33" id="33"/>
          <p:cNvSpPr txBox="true"/>
          <p:nvPr/>
        </p:nvSpPr>
        <p:spPr>
          <a:xfrm rot="0">
            <a:off x="13044542" y="3108227"/>
            <a:ext cx="3537069" cy="10999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480"/>
              </a:lnSpc>
            </a:pPr>
            <a:r>
              <a:rPr lang="en-US" sz="3200" b="true">
                <a:solidFill>
                  <a:srgbClr val="3C4C5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Development</a:t>
            </a:r>
          </a:p>
          <a:p>
            <a:pPr algn="r">
              <a:lnSpc>
                <a:spcPts val="4480"/>
              </a:lnSpc>
            </a:pPr>
          </a:p>
        </p:txBody>
      </p:sp>
      <p:sp>
        <p:nvSpPr>
          <p:cNvPr name="TextBox 34" id="34"/>
          <p:cNvSpPr txBox="true"/>
          <p:nvPr/>
        </p:nvSpPr>
        <p:spPr>
          <a:xfrm rot="0">
            <a:off x="2035279" y="1246448"/>
            <a:ext cx="717283" cy="5378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480"/>
              </a:lnSpc>
            </a:pPr>
            <a:r>
              <a:rPr lang="en-US" sz="3200" b="true">
                <a:solidFill>
                  <a:srgbClr val="3C4C5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01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5366502" y="1416869"/>
            <a:ext cx="856131" cy="5378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 b="true">
                <a:solidFill>
                  <a:srgbClr val="3C4C5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06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2269431" y="8393524"/>
            <a:ext cx="530759" cy="5378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480"/>
              </a:lnSpc>
            </a:pPr>
            <a:r>
              <a:rPr lang="en-US" sz="3200" b="true">
                <a:solidFill>
                  <a:srgbClr val="3C4C5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05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5366502" y="8517305"/>
            <a:ext cx="530759" cy="5378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 b="true">
                <a:solidFill>
                  <a:srgbClr val="3C4C5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10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692996" y="3144876"/>
            <a:ext cx="530759" cy="5378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480"/>
              </a:lnSpc>
            </a:pPr>
            <a:r>
              <a:rPr lang="en-US" sz="3200" b="true">
                <a:solidFill>
                  <a:srgbClr val="3C4C5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02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6772111" y="3108227"/>
            <a:ext cx="530759" cy="5378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 b="true">
                <a:solidFill>
                  <a:srgbClr val="3C4C5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07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849406" y="6743323"/>
            <a:ext cx="547199" cy="5378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480"/>
              </a:lnSpc>
            </a:pPr>
            <a:r>
              <a:rPr lang="en-US" sz="3200" b="true">
                <a:solidFill>
                  <a:srgbClr val="3C4C5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04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5534979" y="6763551"/>
            <a:ext cx="1046631" cy="5378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 b="true">
                <a:solidFill>
                  <a:srgbClr val="3C4C5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09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283718" y="4923834"/>
            <a:ext cx="530759" cy="5378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480"/>
              </a:lnSpc>
            </a:pPr>
            <a:r>
              <a:rPr lang="en-US" sz="3200" b="true">
                <a:solidFill>
                  <a:srgbClr val="3C4C5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03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17097423" y="4443095"/>
            <a:ext cx="918104" cy="5378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 b="true">
                <a:solidFill>
                  <a:srgbClr val="3C4C5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08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2414255" y="3144876"/>
            <a:ext cx="2970955" cy="10999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 b="true">
                <a:solidFill>
                  <a:srgbClr val="3C4C5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Our Team</a:t>
            </a:r>
          </a:p>
          <a:p>
            <a:pPr algn="l">
              <a:lnSpc>
                <a:spcPts val="4480"/>
              </a:lnSpc>
            </a:pPr>
          </a:p>
        </p:txBody>
      </p:sp>
      <p:sp>
        <p:nvSpPr>
          <p:cNvPr name="TextBox 45" id="45"/>
          <p:cNvSpPr txBox="true"/>
          <p:nvPr/>
        </p:nvSpPr>
        <p:spPr>
          <a:xfrm rot="0">
            <a:off x="1002336" y="4923834"/>
            <a:ext cx="3542455" cy="10999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 b="true">
                <a:solidFill>
                  <a:srgbClr val="3C4C5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Team Structure</a:t>
            </a:r>
          </a:p>
          <a:p>
            <a:pPr algn="l">
              <a:lnSpc>
                <a:spcPts val="4480"/>
              </a:lnSpc>
            </a:pPr>
          </a:p>
        </p:txBody>
      </p:sp>
      <p:sp>
        <p:nvSpPr>
          <p:cNvPr name="TextBox 46" id="46"/>
          <p:cNvSpPr txBox="true"/>
          <p:nvPr/>
        </p:nvSpPr>
        <p:spPr>
          <a:xfrm rot="0">
            <a:off x="13044542" y="4443095"/>
            <a:ext cx="3723355" cy="16619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480"/>
              </a:lnSpc>
            </a:pPr>
            <a:r>
              <a:rPr lang="en-US" sz="3200" b="true">
                <a:solidFill>
                  <a:srgbClr val="3C4C5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Challenges &amp; Learnings</a:t>
            </a:r>
          </a:p>
          <a:p>
            <a:pPr algn="r">
              <a:lnSpc>
                <a:spcPts val="4480"/>
              </a:lnSpc>
            </a:pPr>
          </a:p>
        </p:txBody>
      </p:sp>
      <p:sp>
        <p:nvSpPr>
          <p:cNvPr name="TextBox 47" id="47"/>
          <p:cNvSpPr txBox="true"/>
          <p:nvPr/>
        </p:nvSpPr>
        <p:spPr>
          <a:xfrm rot="0">
            <a:off x="1593006" y="6743323"/>
            <a:ext cx="3062978" cy="10999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 b="true">
                <a:solidFill>
                  <a:srgbClr val="3C4C5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Project Goals</a:t>
            </a:r>
          </a:p>
          <a:p>
            <a:pPr algn="l">
              <a:lnSpc>
                <a:spcPts val="4480"/>
              </a:lnSpc>
            </a:pPr>
          </a:p>
        </p:txBody>
      </p:sp>
      <p:sp>
        <p:nvSpPr>
          <p:cNvPr name="TextBox 48" id="48"/>
          <p:cNvSpPr txBox="true"/>
          <p:nvPr/>
        </p:nvSpPr>
        <p:spPr>
          <a:xfrm rot="0">
            <a:off x="11624903" y="6732737"/>
            <a:ext cx="3597400" cy="10999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480"/>
              </a:lnSpc>
            </a:pPr>
            <a:r>
              <a:rPr lang="en-US" sz="3200" b="true">
                <a:solidFill>
                  <a:srgbClr val="3C4C5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Demo</a:t>
            </a:r>
          </a:p>
          <a:p>
            <a:pPr algn="r">
              <a:lnSpc>
                <a:spcPts val="4480"/>
              </a:lnSpc>
            </a:pPr>
          </a:p>
        </p:txBody>
      </p:sp>
      <p:sp>
        <p:nvSpPr>
          <p:cNvPr name="TextBox 49" id="49"/>
          <p:cNvSpPr txBox="true"/>
          <p:nvPr/>
        </p:nvSpPr>
        <p:spPr>
          <a:xfrm rot="0">
            <a:off x="2990690" y="8389205"/>
            <a:ext cx="2748208" cy="16619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 b="true">
                <a:solidFill>
                  <a:srgbClr val="3C4C5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Engineering </a:t>
            </a:r>
          </a:p>
          <a:p>
            <a:pPr algn="l">
              <a:lnSpc>
                <a:spcPts val="4480"/>
              </a:lnSpc>
            </a:pPr>
            <a:r>
              <a:rPr lang="en-US" sz="3200" b="true">
                <a:solidFill>
                  <a:srgbClr val="3C4C5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Practices</a:t>
            </a:r>
          </a:p>
          <a:p>
            <a:pPr algn="l">
              <a:lnSpc>
                <a:spcPts val="4480"/>
              </a:lnSpc>
            </a:pPr>
          </a:p>
        </p:txBody>
      </p:sp>
      <p:sp>
        <p:nvSpPr>
          <p:cNvPr name="TextBox 50" id="50"/>
          <p:cNvSpPr txBox="true"/>
          <p:nvPr/>
        </p:nvSpPr>
        <p:spPr>
          <a:xfrm rot="0">
            <a:off x="11740936" y="8517305"/>
            <a:ext cx="3348641" cy="10999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480"/>
              </a:lnSpc>
            </a:pPr>
            <a:r>
              <a:rPr lang="en-US" sz="3200" b="true">
                <a:solidFill>
                  <a:srgbClr val="3C4C5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Questions</a:t>
            </a:r>
          </a:p>
          <a:p>
            <a:pPr algn="r">
              <a:lnSpc>
                <a:spcPts val="4480"/>
              </a:lnSpc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558798" y="2697161"/>
            <a:ext cx="4892678" cy="4892678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31222" t="0" r="-69951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12796261" y="1028700"/>
            <a:ext cx="1463216" cy="1463216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AD7D4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5567318" y="2697161"/>
            <a:ext cx="1463216" cy="1463216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AD7D4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5567318" y="5927221"/>
            <a:ext cx="1463216" cy="1463216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AD7D4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0028119" y="1639405"/>
            <a:ext cx="1463216" cy="1463216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AD7D4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10388852" y="2066895"/>
            <a:ext cx="741751" cy="608236"/>
          </a:xfrm>
          <a:custGeom>
            <a:avLst/>
            <a:gdLst/>
            <a:ahLst/>
            <a:cxnLst/>
            <a:rect r="r" b="b" t="t" l="l"/>
            <a:pathLst>
              <a:path h="608236" w="741751">
                <a:moveTo>
                  <a:pt x="0" y="0"/>
                </a:moveTo>
                <a:lnTo>
                  <a:pt x="741751" y="0"/>
                </a:lnTo>
                <a:lnTo>
                  <a:pt x="741751" y="608236"/>
                </a:lnTo>
                <a:lnTo>
                  <a:pt x="0" y="60823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3175910" y="1332986"/>
            <a:ext cx="703917" cy="854645"/>
          </a:xfrm>
          <a:custGeom>
            <a:avLst/>
            <a:gdLst/>
            <a:ahLst/>
            <a:cxnLst/>
            <a:rect r="r" b="b" t="t" l="l"/>
            <a:pathLst>
              <a:path h="854645" w="703917">
                <a:moveTo>
                  <a:pt x="0" y="0"/>
                </a:moveTo>
                <a:lnTo>
                  <a:pt x="703917" y="0"/>
                </a:lnTo>
                <a:lnTo>
                  <a:pt x="703917" y="854645"/>
                </a:lnTo>
                <a:lnTo>
                  <a:pt x="0" y="85464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5804764" y="3102622"/>
            <a:ext cx="988326" cy="652295"/>
          </a:xfrm>
          <a:custGeom>
            <a:avLst/>
            <a:gdLst/>
            <a:ahLst/>
            <a:cxnLst/>
            <a:rect r="r" b="b" t="t" l="l"/>
            <a:pathLst>
              <a:path h="652295" w="988326">
                <a:moveTo>
                  <a:pt x="0" y="0"/>
                </a:moveTo>
                <a:lnTo>
                  <a:pt x="988326" y="0"/>
                </a:lnTo>
                <a:lnTo>
                  <a:pt x="988326" y="652295"/>
                </a:lnTo>
                <a:lnTo>
                  <a:pt x="0" y="65229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5875201" y="6240496"/>
            <a:ext cx="847451" cy="836665"/>
          </a:xfrm>
          <a:custGeom>
            <a:avLst/>
            <a:gdLst/>
            <a:ahLst/>
            <a:cxnLst/>
            <a:rect r="r" b="b" t="t" l="l"/>
            <a:pathLst>
              <a:path h="836665" w="847451">
                <a:moveTo>
                  <a:pt x="0" y="0"/>
                </a:moveTo>
                <a:lnTo>
                  <a:pt x="847451" y="0"/>
                </a:lnTo>
                <a:lnTo>
                  <a:pt x="847451" y="836665"/>
                </a:lnTo>
                <a:lnTo>
                  <a:pt x="0" y="83666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1028700" y="3390669"/>
            <a:ext cx="8537476" cy="1322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658"/>
              </a:lnSpc>
            </a:pPr>
            <a:r>
              <a:rPr lang="en-US" sz="8472" b="true">
                <a:solidFill>
                  <a:srgbClr val="1C2120"/>
                </a:solidFill>
                <a:latin typeface="Poppins Bold"/>
                <a:ea typeface="Poppins Bold"/>
                <a:cs typeface="Poppins Bold"/>
                <a:sym typeface="Poppins Bold"/>
              </a:rPr>
              <a:t>Our Journey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131115" y="4728254"/>
            <a:ext cx="6613419" cy="1248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41"/>
              </a:lnSpc>
            </a:pPr>
            <a:r>
              <a:rPr lang="en-US" sz="1882" spc="112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Explored Git, Java, and MySQL while strengthening our teamwork skills. Gained hands-on experience and deeper technical understanding.</a:t>
            </a:r>
          </a:p>
          <a:p>
            <a:pPr algn="l" marL="0" indent="0" lvl="0">
              <a:lnSpc>
                <a:spcPts val="2541"/>
              </a:lnSpc>
              <a:spcBef>
                <a:spcPct val="0"/>
              </a:spcBef>
            </a:pPr>
          </a:p>
        </p:txBody>
      </p:sp>
      <p:grpSp>
        <p:nvGrpSpPr>
          <p:cNvPr name="Group 22" id="22"/>
          <p:cNvGrpSpPr/>
          <p:nvPr/>
        </p:nvGrpSpPr>
        <p:grpSpPr>
          <a:xfrm rot="0">
            <a:off x="1131115" y="6103365"/>
            <a:ext cx="4845334" cy="582575"/>
            <a:chOff x="0" y="0"/>
            <a:chExt cx="1276137" cy="153435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276137" cy="153435"/>
            </a:xfrm>
            <a:custGeom>
              <a:avLst/>
              <a:gdLst/>
              <a:ahLst/>
              <a:cxnLst/>
              <a:rect r="r" b="b" t="t" l="l"/>
              <a:pathLst>
                <a:path h="153435" w="1276137">
                  <a:moveTo>
                    <a:pt x="76718" y="0"/>
                  </a:moveTo>
                  <a:lnTo>
                    <a:pt x="1199420" y="0"/>
                  </a:lnTo>
                  <a:cubicBezTo>
                    <a:pt x="1219767" y="0"/>
                    <a:pt x="1239280" y="8083"/>
                    <a:pt x="1253667" y="22470"/>
                  </a:cubicBezTo>
                  <a:cubicBezTo>
                    <a:pt x="1268055" y="36857"/>
                    <a:pt x="1276137" y="56371"/>
                    <a:pt x="1276137" y="76718"/>
                  </a:cubicBezTo>
                  <a:lnTo>
                    <a:pt x="1276137" y="76718"/>
                  </a:lnTo>
                  <a:cubicBezTo>
                    <a:pt x="1276137" y="97064"/>
                    <a:pt x="1268055" y="116578"/>
                    <a:pt x="1253667" y="130965"/>
                  </a:cubicBezTo>
                  <a:cubicBezTo>
                    <a:pt x="1239280" y="145353"/>
                    <a:pt x="1219767" y="153435"/>
                    <a:pt x="1199420" y="153435"/>
                  </a:cubicBezTo>
                  <a:lnTo>
                    <a:pt x="76718" y="153435"/>
                  </a:lnTo>
                  <a:cubicBezTo>
                    <a:pt x="56371" y="153435"/>
                    <a:pt x="36857" y="145353"/>
                    <a:pt x="22470" y="130965"/>
                  </a:cubicBezTo>
                  <a:cubicBezTo>
                    <a:pt x="8083" y="116578"/>
                    <a:pt x="0" y="97064"/>
                    <a:pt x="0" y="76718"/>
                  </a:cubicBezTo>
                  <a:lnTo>
                    <a:pt x="0" y="76718"/>
                  </a:lnTo>
                  <a:cubicBezTo>
                    <a:pt x="0" y="56371"/>
                    <a:pt x="8083" y="36857"/>
                    <a:pt x="22470" y="22470"/>
                  </a:cubicBezTo>
                  <a:cubicBezTo>
                    <a:pt x="36857" y="8083"/>
                    <a:pt x="56371" y="0"/>
                    <a:pt x="76718" y="0"/>
                  </a:cubicBezTo>
                  <a:close/>
                </a:path>
              </a:pathLst>
            </a:custGeom>
            <a:solidFill>
              <a:srgbClr val="AAD7D4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38100"/>
              <a:ext cx="1276137" cy="1915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5" id="25"/>
          <p:cNvSpPr txBox="true"/>
          <p:nvPr/>
        </p:nvSpPr>
        <p:spPr>
          <a:xfrm rot="0">
            <a:off x="2072554" y="6239865"/>
            <a:ext cx="3007705" cy="3190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65"/>
              </a:lnSpc>
            </a:pPr>
            <a:r>
              <a:rPr lang="en-US" sz="2190">
                <a:solidFill>
                  <a:srgbClr val="1C2120"/>
                </a:solidFill>
                <a:latin typeface="Poppins"/>
                <a:ea typeface="Poppins"/>
                <a:cs typeface="Poppins"/>
                <a:sym typeface="Poppins"/>
              </a:rPr>
              <a:t>Exploring creativity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4215907" y="464557"/>
            <a:ext cx="10898914" cy="9427560"/>
          </a:xfrm>
          <a:custGeom>
            <a:avLst/>
            <a:gdLst/>
            <a:ahLst/>
            <a:cxnLst/>
            <a:rect r="r" b="b" t="t" l="l"/>
            <a:pathLst>
              <a:path h="9427560" w="10898914">
                <a:moveTo>
                  <a:pt x="0" y="0"/>
                </a:moveTo>
                <a:lnTo>
                  <a:pt x="10898914" y="0"/>
                </a:lnTo>
                <a:lnTo>
                  <a:pt x="10898914" y="9427561"/>
                </a:lnTo>
                <a:lnTo>
                  <a:pt x="0" y="94275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778092" y="7513486"/>
            <a:ext cx="2057400" cy="1779651"/>
          </a:xfrm>
          <a:custGeom>
            <a:avLst/>
            <a:gdLst/>
            <a:ahLst/>
            <a:cxnLst/>
            <a:rect r="r" b="b" t="t" l="l"/>
            <a:pathLst>
              <a:path h="1779651" w="2057400">
                <a:moveTo>
                  <a:pt x="0" y="0"/>
                </a:moveTo>
                <a:lnTo>
                  <a:pt x="2057400" y="0"/>
                </a:lnTo>
                <a:lnTo>
                  <a:pt x="2057400" y="1779651"/>
                </a:lnTo>
                <a:lnTo>
                  <a:pt x="0" y="177965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749392" y="5733835"/>
            <a:ext cx="2057400" cy="1779651"/>
          </a:xfrm>
          <a:custGeom>
            <a:avLst/>
            <a:gdLst/>
            <a:ahLst/>
            <a:cxnLst/>
            <a:rect r="r" b="b" t="t" l="l"/>
            <a:pathLst>
              <a:path h="1779651" w="2057400">
                <a:moveTo>
                  <a:pt x="0" y="0"/>
                </a:moveTo>
                <a:lnTo>
                  <a:pt x="2057400" y="0"/>
                </a:lnTo>
                <a:lnTo>
                  <a:pt x="2057400" y="1779651"/>
                </a:lnTo>
                <a:lnTo>
                  <a:pt x="0" y="177965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720692" y="3954184"/>
            <a:ext cx="2057400" cy="1779651"/>
          </a:xfrm>
          <a:custGeom>
            <a:avLst/>
            <a:gdLst/>
            <a:ahLst/>
            <a:cxnLst/>
            <a:rect r="r" b="b" t="t" l="l"/>
            <a:pathLst>
              <a:path h="1779651" w="2057400">
                <a:moveTo>
                  <a:pt x="0" y="0"/>
                </a:moveTo>
                <a:lnTo>
                  <a:pt x="2057400" y="0"/>
                </a:lnTo>
                <a:lnTo>
                  <a:pt x="2057400" y="1779651"/>
                </a:lnTo>
                <a:lnTo>
                  <a:pt x="0" y="177965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691992" y="2174533"/>
            <a:ext cx="2057400" cy="1779651"/>
          </a:xfrm>
          <a:custGeom>
            <a:avLst/>
            <a:gdLst/>
            <a:ahLst/>
            <a:cxnLst/>
            <a:rect r="r" b="b" t="t" l="l"/>
            <a:pathLst>
              <a:path h="1779651" w="2057400">
                <a:moveTo>
                  <a:pt x="0" y="0"/>
                </a:moveTo>
                <a:lnTo>
                  <a:pt x="2057400" y="0"/>
                </a:lnTo>
                <a:lnTo>
                  <a:pt x="2057400" y="1779651"/>
                </a:lnTo>
                <a:lnTo>
                  <a:pt x="0" y="177965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663292" y="394882"/>
            <a:ext cx="2057400" cy="1779651"/>
          </a:xfrm>
          <a:custGeom>
            <a:avLst/>
            <a:gdLst/>
            <a:ahLst/>
            <a:cxnLst/>
            <a:rect r="r" b="b" t="t" l="l"/>
            <a:pathLst>
              <a:path h="1779651" w="2057400">
                <a:moveTo>
                  <a:pt x="0" y="0"/>
                </a:moveTo>
                <a:lnTo>
                  <a:pt x="2057400" y="0"/>
                </a:lnTo>
                <a:lnTo>
                  <a:pt x="2057400" y="1779651"/>
                </a:lnTo>
                <a:lnTo>
                  <a:pt x="0" y="17796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8" id="8"/>
          <p:cNvSpPr/>
          <p:nvPr/>
        </p:nvSpPr>
        <p:spPr>
          <a:xfrm rot="0">
            <a:off x="4691992" y="806424"/>
            <a:ext cx="5108661" cy="956567"/>
          </a:xfrm>
          <a:prstGeom prst="rect">
            <a:avLst/>
          </a:prstGeom>
          <a:solidFill>
            <a:srgbClr val="13538A"/>
          </a:solidFill>
        </p:spPr>
      </p:sp>
      <p:sp>
        <p:nvSpPr>
          <p:cNvPr name="AutoShape 9" id="9"/>
          <p:cNvSpPr/>
          <p:nvPr/>
        </p:nvSpPr>
        <p:spPr>
          <a:xfrm rot="0">
            <a:off x="5720692" y="2586075"/>
            <a:ext cx="5108661" cy="956567"/>
          </a:xfrm>
          <a:prstGeom prst="rect">
            <a:avLst/>
          </a:prstGeom>
          <a:solidFill>
            <a:srgbClr val="2C92D5"/>
          </a:solidFill>
        </p:spPr>
      </p:sp>
      <p:sp>
        <p:nvSpPr>
          <p:cNvPr name="AutoShape 10" id="10"/>
          <p:cNvSpPr/>
          <p:nvPr/>
        </p:nvSpPr>
        <p:spPr>
          <a:xfrm rot="0">
            <a:off x="6749392" y="4365726"/>
            <a:ext cx="5108661" cy="956567"/>
          </a:xfrm>
          <a:prstGeom prst="rect">
            <a:avLst/>
          </a:prstGeom>
          <a:solidFill>
            <a:srgbClr val="37C9EF"/>
          </a:solidFill>
        </p:spPr>
      </p:sp>
      <p:sp>
        <p:nvSpPr>
          <p:cNvPr name="AutoShape 11" id="11"/>
          <p:cNvSpPr/>
          <p:nvPr/>
        </p:nvSpPr>
        <p:spPr>
          <a:xfrm rot="0">
            <a:off x="7739992" y="6145377"/>
            <a:ext cx="5108661" cy="956567"/>
          </a:xfrm>
          <a:prstGeom prst="rect">
            <a:avLst/>
          </a:prstGeom>
          <a:solidFill>
            <a:srgbClr val="3EDAD8"/>
          </a:solidFill>
        </p:spPr>
      </p:sp>
      <p:sp>
        <p:nvSpPr>
          <p:cNvPr name="AutoShape 12" id="12"/>
          <p:cNvSpPr/>
          <p:nvPr/>
        </p:nvSpPr>
        <p:spPr>
          <a:xfrm rot="0">
            <a:off x="8806792" y="7925028"/>
            <a:ext cx="5108661" cy="956567"/>
          </a:xfrm>
          <a:prstGeom prst="rect">
            <a:avLst/>
          </a:prstGeom>
          <a:solidFill>
            <a:srgbClr val="86EAE9"/>
          </a:solidFill>
        </p:spPr>
      </p:sp>
      <p:sp>
        <p:nvSpPr>
          <p:cNvPr name="TextBox 13" id="13"/>
          <p:cNvSpPr txBox="true"/>
          <p:nvPr/>
        </p:nvSpPr>
        <p:spPr>
          <a:xfrm rot="0">
            <a:off x="4977355" y="1028700"/>
            <a:ext cx="5166659" cy="8382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 b="true">
                <a:solidFill>
                  <a:srgbClr val="FFFFFF"/>
                </a:solidFill>
                <a:latin typeface="Aileron Regular Bold"/>
                <a:ea typeface="Aileron Regular Bold"/>
                <a:cs typeface="Aileron Regular Bold"/>
                <a:sym typeface="Aileron Regular Bold"/>
              </a:rPr>
              <a:t>Understanding Project </a:t>
            </a:r>
          </a:p>
          <a:p>
            <a:pPr algn="ctr">
              <a:lnSpc>
                <a:spcPts val="3360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6086687" y="2645215"/>
            <a:ext cx="4306995" cy="8382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800" b="true">
                <a:solidFill>
                  <a:srgbClr val="FFFFFF"/>
                </a:solidFill>
                <a:latin typeface="Aileron Regular Bold"/>
                <a:ea typeface="Aileron Regular Bold"/>
                <a:cs typeface="Aileron Regular Bold"/>
                <a:sym typeface="Aileron Regular Bold"/>
              </a:rPr>
              <a:t>Decide  Technologies JAVA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150225" y="4634416"/>
            <a:ext cx="4306995" cy="8382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 b="true">
                <a:solidFill>
                  <a:srgbClr val="FFFFFF"/>
                </a:solidFill>
                <a:latin typeface="Aileron Regular Bold"/>
                <a:ea typeface="Aileron Regular Bold"/>
                <a:cs typeface="Aileron Regular Bold"/>
                <a:sym typeface="Aileron Regular Bold"/>
              </a:rPr>
              <a:t>Design Thinking</a:t>
            </a:r>
          </a:p>
          <a:p>
            <a:pPr algn="ctr">
              <a:lnSpc>
                <a:spcPts val="3360"/>
              </a:lnSpc>
            </a:pPr>
          </a:p>
        </p:txBody>
      </p:sp>
      <p:sp>
        <p:nvSpPr>
          <p:cNvPr name="TextBox 16" id="16"/>
          <p:cNvSpPr txBox="true"/>
          <p:nvPr/>
        </p:nvSpPr>
        <p:spPr>
          <a:xfrm rot="0">
            <a:off x="8105987" y="6204517"/>
            <a:ext cx="4306995" cy="8382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 b="true">
                <a:solidFill>
                  <a:srgbClr val="FFFFFF"/>
                </a:solidFill>
                <a:latin typeface="Aileron Regular Bold"/>
                <a:ea typeface="Aileron Regular Bold"/>
                <a:cs typeface="Aileron Regular Bold"/>
                <a:sym typeface="Aileron Regular Bold"/>
              </a:rPr>
              <a:t>Adapting to a developer</a:t>
            </a:r>
          </a:p>
          <a:p>
            <a:pPr algn="ctr">
              <a:lnSpc>
                <a:spcPts val="3360"/>
              </a:lnSpc>
            </a:pPr>
            <a:r>
              <a:rPr lang="en-US" sz="2800" b="true">
                <a:solidFill>
                  <a:srgbClr val="FFFFFF"/>
                </a:solidFill>
                <a:latin typeface="Aileron Regular Bold"/>
                <a:ea typeface="Aileron Regular Bold"/>
                <a:cs typeface="Aileron Regular Bold"/>
                <a:sym typeface="Aileron Regular Bold"/>
              </a:rPr>
              <a:t>Mindset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092155" y="8193718"/>
            <a:ext cx="4306995" cy="8382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 b="true">
                <a:solidFill>
                  <a:srgbClr val="FFFFFF"/>
                </a:solidFill>
                <a:latin typeface="Aileron Regular Bold"/>
                <a:ea typeface="Aileron Regular Bold"/>
                <a:cs typeface="Aileron Regular Bold"/>
                <a:sym typeface="Aileron Regular Bold"/>
              </a:rPr>
              <a:t>project Demo </a:t>
            </a:r>
          </a:p>
          <a:p>
            <a:pPr algn="ctr">
              <a:lnSpc>
                <a:spcPts val="3360"/>
              </a:lnSpc>
            </a:pPr>
          </a:p>
        </p:txBody>
      </p:sp>
      <p:sp>
        <p:nvSpPr>
          <p:cNvPr name="TextBox 18" id="18"/>
          <p:cNvSpPr txBox="true"/>
          <p:nvPr/>
        </p:nvSpPr>
        <p:spPr>
          <a:xfrm rot="0">
            <a:off x="4406630" y="1130403"/>
            <a:ext cx="570725" cy="680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60"/>
              </a:lnSpc>
            </a:pPr>
            <a:r>
              <a:rPr lang="en-US" b="true" sz="4200" spc="126" u="none">
                <a:solidFill>
                  <a:srgbClr val="FFFFFF"/>
                </a:solidFill>
                <a:latin typeface="Aileron Heavy"/>
                <a:ea typeface="Aileron Heavy"/>
                <a:cs typeface="Aileron Heavy"/>
                <a:sym typeface="Aileron Heavy"/>
              </a:rPr>
              <a:t>1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5435330" y="2910054"/>
            <a:ext cx="570725" cy="680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60"/>
              </a:lnSpc>
            </a:pPr>
            <a:r>
              <a:rPr lang="en-US" b="true" sz="4200" spc="126" u="none">
                <a:solidFill>
                  <a:srgbClr val="FFFFFF"/>
                </a:solidFill>
                <a:latin typeface="Aileron Heavy"/>
                <a:ea typeface="Aileron Heavy"/>
                <a:cs typeface="Aileron Heavy"/>
                <a:sym typeface="Aileron Heavy"/>
              </a:rPr>
              <a:t>2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6464030" y="4689705"/>
            <a:ext cx="570725" cy="680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60"/>
              </a:lnSpc>
            </a:pPr>
            <a:r>
              <a:rPr lang="en-US" b="true" sz="4200" spc="126" u="none">
                <a:solidFill>
                  <a:srgbClr val="FFFFFF"/>
                </a:solidFill>
                <a:latin typeface="Aileron Heavy"/>
                <a:ea typeface="Aileron Heavy"/>
                <a:cs typeface="Aileron Heavy"/>
                <a:sym typeface="Aileron Heavy"/>
              </a:rPr>
              <a:t>3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7454630" y="6469356"/>
            <a:ext cx="570725" cy="680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60"/>
              </a:lnSpc>
            </a:pPr>
            <a:r>
              <a:rPr lang="en-US" b="true" sz="4200" spc="126" u="none">
                <a:solidFill>
                  <a:srgbClr val="FFFFFF"/>
                </a:solidFill>
                <a:latin typeface="Aileron Heavy"/>
                <a:ea typeface="Aileron Heavy"/>
                <a:cs typeface="Aileron Heavy"/>
                <a:sym typeface="Aileron Heavy"/>
              </a:rPr>
              <a:t>4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8521430" y="8249007"/>
            <a:ext cx="570725" cy="680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60"/>
              </a:lnSpc>
            </a:pPr>
            <a:r>
              <a:rPr lang="en-US" b="true" sz="4200" spc="126" u="none">
                <a:solidFill>
                  <a:srgbClr val="FFFFFF"/>
                </a:solidFill>
                <a:latin typeface="Aileron Heavy"/>
                <a:ea typeface="Aileron Heavy"/>
                <a:cs typeface="Aileron Heavy"/>
                <a:sym typeface="Aileron Heavy"/>
              </a:rPr>
              <a:t>5</a:t>
            </a:r>
          </a:p>
        </p:txBody>
      </p:sp>
      <p:sp>
        <p:nvSpPr>
          <p:cNvPr name="Freeform 23" id="23"/>
          <p:cNvSpPr/>
          <p:nvPr/>
        </p:nvSpPr>
        <p:spPr>
          <a:xfrm flipH="false" flipV="false" rot="0">
            <a:off x="-4539567" y="7289719"/>
            <a:ext cx="5983836" cy="5983836"/>
          </a:xfrm>
          <a:custGeom>
            <a:avLst/>
            <a:gdLst/>
            <a:ahLst/>
            <a:cxnLst/>
            <a:rect r="r" b="b" t="t" l="l"/>
            <a:pathLst>
              <a:path h="5983836" w="5983836">
                <a:moveTo>
                  <a:pt x="0" y="0"/>
                </a:moveTo>
                <a:lnTo>
                  <a:pt x="5983836" y="0"/>
                </a:lnTo>
                <a:lnTo>
                  <a:pt x="5983836" y="5983836"/>
                </a:lnTo>
                <a:lnTo>
                  <a:pt x="0" y="598383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true" flipV="false" rot="0">
            <a:off x="-293867" y="8687989"/>
            <a:ext cx="2551746" cy="2184932"/>
          </a:xfrm>
          <a:custGeom>
            <a:avLst/>
            <a:gdLst/>
            <a:ahLst/>
            <a:cxnLst/>
            <a:rect r="r" b="b" t="t" l="l"/>
            <a:pathLst>
              <a:path h="2184932" w="2551746">
                <a:moveTo>
                  <a:pt x="2551745" y="0"/>
                </a:moveTo>
                <a:lnTo>
                  <a:pt x="0" y="0"/>
                </a:lnTo>
                <a:lnTo>
                  <a:pt x="0" y="2184932"/>
                </a:lnTo>
                <a:lnTo>
                  <a:pt x="2551745" y="2184932"/>
                </a:lnTo>
                <a:lnTo>
                  <a:pt x="2551745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16834986" y="-2701878"/>
            <a:ext cx="5983836" cy="5983836"/>
          </a:xfrm>
          <a:custGeom>
            <a:avLst/>
            <a:gdLst/>
            <a:ahLst/>
            <a:cxnLst/>
            <a:rect r="r" b="b" t="t" l="l"/>
            <a:pathLst>
              <a:path h="5983836" w="5983836">
                <a:moveTo>
                  <a:pt x="0" y="0"/>
                </a:moveTo>
                <a:lnTo>
                  <a:pt x="5983836" y="0"/>
                </a:lnTo>
                <a:lnTo>
                  <a:pt x="5983836" y="5983836"/>
                </a:lnTo>
                <a:lnTo>
                  <a:pt x="0" y="598383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4280592"/>
            <a:ext cx="8537476" cy="1322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658"/>
              </a:lnSpc>
            </a:pPr>
            <a:r>
              <a:rPr lang="en-US" sz="8472" b="true">
                <a:solidFill>
                  <a:srgbClr val="1C2120"/>
                </a:solidFill>
                <a:latin typeface="Poppins Bold"/>
                <a:ea typeface="Poppins Bold"/>
                <a:cs typeface="Poppins Bold"/>
                <a:sym typeface="Poppins Bold"/>
              </a:rPr>
              <a:t>Meet Our Team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9955400" y="1768200"/>
            <a:ext cx="6384993" cy="6384993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34306" t="0" r="-15693" b="0"/>
              </a:stretch>
            </a:blipFill>
            <a:ln cap="sq">
              <a:noFill/>
              <a:prstDash val="solid"/>
              <a:miter/>
            </a:ln>
          </p:spPr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DAGfYP3bek4</dc:identifier>
  <dcterms:modified xsi:type="dcterms:W3CDTF">2011-08-01T06:04:30Z</dcterms:modified>
  <cp:revision>1</cp:revision>
  <dc:title>Blue Minimalist Project Presentation</dc:title>
</cp:coreProperties>
</file>